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Exo Medium"/>
      <p:regular r:id="rId34"/>
      <p:bold r:id="rId35"/>
      <p:italic r:id="rId36"/>
      <p:boldItalic r:id="rId37"/>
    </p:embeddedFont>
    <p:embeddedFont>
      <p:font typeface="Barlow"/>
      <p:regular r:id="rId38"/>
      <p:bold r:id="rId39"/>
      <p:italic r:id="rId40"/>
      <p:boldItalic r:id="rId41"/>
    </p:embeddedFont>
    <p:embeddedFont>
      <p:font typeface="Ex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iyRDlYoOoy5SWxc2bu/qV1vvx9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1E8DBD-07D2-415A-A78B-C53F78D19270}">
  <a:tblStyle styleId="{0B1E8DBD-07D2-415A-A78B-C53F78D1927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slide" Target="slides/slide15.xml"/><Relationship Id="rId42" Type="http://schemas.openxmlformats.org/officeDocument/2006/relationships/font" Target="fonts/Exo-regular.fntdata"/><Relationship Id="rId41" Type="http://schemas.openxmlformats.org/officeDocument/2006/relationships/font" Target="fonts/Barlow-boldItalic.fntdata"/><Relationship Id="rId22" Type="http://schemas.openxmlformats.org/officeDocument/2006/relationships/slide" Target="slides/slide17.xml"/><Relationship Id="rId44" Type="http://schemas.openxmlformats.org/officeDocument/2006/relationships/font" Target="fonts/Exo-italic.fntdata"/><Relationship Id="rId21" Type="http://schemas.openxmlformats.org/officeDocument/2006/relationships/slide" Target="slides/slide16.xml"/><Relationship Id="rId43" Type="http://schemas.openxmlformats.org/officeDocument/2006/relationships/font" Target="fonts/Exo-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Ex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xoMedium-bold.fntdata"/><Relationship Id="rId12" Type="http://schemas.openxmlformats.org/officeDocument/2006/relationships/slide" Target="slides/slide7.xml"/><Relationship Id="rId34" Type="http://schemas.openxmlformats.org/officeDocument/2006/relationships/font" Target="fonts/ExoMedium-regular.fntdata"/><Relationship Id="rId15" Type="http://schemas.openxmlformats.org/officeDocument/2006/relationships/slide" Target="slides/slide10.xml"/><Relationship Id="rId37" Type="http://schemas.openxmlformats.org/officeDocument/2006/relationships/font" Target="fonts/ExoMedium-boldItalic.fntdata"/><Relationship Id="rId14" Type="http://schemas.openxmlformats.org/officeDocument/2006/relationships/slide" Target="slides/slide9.xml"/><Relationship Id="rId36" Type="http://schemas.openxmlformats.org/officeDocument/2006/relationships/font" Target="fonts/ExoMedium-italic.fntdata"/><Relationship Id="rId17" Type="http://schemas.openxmlformats.org/officeDocument/2006/relationships/slide" Target="slides/slide12.xml"/><Relationship Id="rId39" Type="http://schemas.openxmlformats.org/officeDocument/2006/relationships/font" Target="fonts/Barlow-bold.fntdata"/><Relationship Id="rId16" Type="http://schemas.openxmlformats.org/officeDocument/2006/relationships/slide" Target="slides/slide11.xml"/><Relationship Id="rId38" Type="http://schemas.openxmlformats.org/officeDocument/2006/relationships/font" Target="fonts/Barlow-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6" name="Google Shape;16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1c0b3bd1dec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1c0b3bd1dec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7" name="Google Shape;25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1c0b3bd1dec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1c0b3bd1dec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c0b3bd1dec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1c0b3bd1dec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1c0b3bd1dec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1c0b3bd1dec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1c0b3bd1dec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1c0b3bd1dec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1c0b3bd1dec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1c0b3bd1dec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1c0b3bd1dec_1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3" name="Google Shape;2663;g1c0b3bd1dec_1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g1c0b3bd1dec_1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2" name="Google Shape;2692;g1c0b3bd1dec_1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1c0b3bd1dec_1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4" name="Google Shape;2754;g1c0b3bd1dec_1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3" name="Google Shape;18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1c0b3bd1dec_1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1" name="Google Shape;2821;g1c0b3bd1dec_1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g1c0b3bd1dec_1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8" name="Google Shape;2888;g1c0b3bd1dec_1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5" name="Google Shape;295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6" name="Google Shape;301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2" name="Google Shape;304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0" name="Google Shape;305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6" name="Shape 3056"/>
        <p:cNvGrpSpPr/>
        <p:nvPr/>
      </p:nvGrpSpPr>
      <p:grpSpPr>
        <a:xfrm>
          <a:off x="0" y="0"/>
          <a:ext cx="0" cy="0"/>
          <a:chOff x="0" y="0"/>
          <a:chExt cx="0" cy="0"/>
        </a:xfrm>
      </p:grpSpPr>
      <p:sp>
        <p:nvSpPr>
          <p:cNvPr id="3057" name="Google Shape;3057;g1c0ade2bdef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8" name="Google Shape;3058;g1c0ade2bdef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9" name="Google Shape;30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6" name="Google Shape;316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4" name="Google Shape;18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2" name="Google Shape;19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6" name="Google Shape;20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7" name="Google Shape;21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7" name="Google Shape;22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6" name="Google Shape;237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4" name="Google Shape;24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3"/>
          <p:cNvGrpSpPr/>
          <p:nvPr/>
        </p:nvGrpSpPr>
        <p:grpSpPr>
          <a:xfrm>
            <a:off x="-2999946" y="-463677"/>
            <a:ext cx="9393624" cy="8567727"/>
            <a:chOff x="-2537947" y="-2336543"/>
            <a:chExt cx="4759398" cy="4340947"/>
          </a:xfrm>
        </p:grpSpPr>
        <p:sp>
          <p:nvSpPr>
            <p:cNvPr id="11" name="Google Shape;11;p23"/>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3"/>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3"/>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3"/>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3"/>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3"/>
          <p:cNvSpPr txBox="1"/>
          <p:nvPr>
            <p:ph idx="1" type="subTitle"/>
          </p:nvPr>
        </p:nvSpPr>
        <p:spPr>
          <a:xfrm rot="-546">
            <a:off x="2683650" y="3696751"/>
            <a:ext cx="3776700" cy="37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 name="Google Shape;17;p23"/>
          <p:cNvSpPr txBox="1"/>
          <p:nvPr>
            <p:ph type="ctrTitle"/>
          </p:nvPr>
        </p:nvSpPr>
        <p:spPr>
          <a:xfrm>
            <a:off x="1754213" y="1026750"/>
            <a:ext cx="5569500" cy="25365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5000">
                <a:solidFill>
                  <a:schemeClr val="accent6"/>
                </a:solidFill>
                <a:latin typeface="Exo Medium"/>
                <a:ea typeface="Exo Medium"/>
                <a:cs typeface="Exo Medium"/>
                <a:sym typeface="Exo Medium"/>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grpSp>
        <p:nvGrpSpPr>
          <p:cNvPr id="18" name="Google Shape;18;p23"/>
          <p:cNvGrpSpPr/>
          <p:nvPr/>
        </p:nvGrpSpPr>
        <p:grpSpPr>
          <a:xfrm>
            <a:off x="5552725" y="-153614"/>
            <a:ext cx="1000646" cy="1205559"/>
            <a:chOff x="5234039" y="-267543"/>
            <a:chExt cx="313064" cy="377173"/>
          </a:xfrm>
        </p:grpSpPr>
        <p:sp>
          <p:nvSpPr>
            <p:cNvPr id="19" name="Google Shape;19;p23"/>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3"/>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3"/>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3"/>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3"/>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3"/>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3"/>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3"/>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3"/>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3"/>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3"/>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3"/>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3"/>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3"/>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3"/>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3"/>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3"/>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3"/>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 name="Google Shape;38;p23"/>
          <p:cNvGrpSpPr/>
          <p:nvPr/>
        </p:nvGrpSpPr>
        <p:grpSpPr>
          <a:xfrm flipH="1">
            <a:off x="7208327" y="3101136"/>
            <a:ext cx="2118662" cy="939062"/>
            <a:chOff x="4059002" y="793671"/>
            <a:chExt cx="401482" cy="177933"/>
          </a:xfrm>
        </p:grpSpPr>
        <p:sp>
          <p:nvSpPr>
            <p:cNvPr id="39" name="Google Shape;39;p23"/>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3"/>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3"/>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3"/>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3"/>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3"/>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3"/>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3"/>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3"/>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3"/>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3"/>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3"/>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3"/>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3"/>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3"/>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3"/>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3"/>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3"/>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3"/>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 name="Google Shape;58;p23"/>
          <p:cNvGrpSpPr/>
          <p:nvPr/>
        </p:nvGrpSpPr>
        <p:grpSpPr>
          <a:xfrm rot="6567406">
            <a:off x="6937439" y="113929"/>
            <a:ext cx="2125888" cy="2318309"/>
            <a:chOff x="4518826" y="55435"/>
            <a:chExt cx="440759" cy="480654"/>
          </a:xfrm>
        </p:grpSpPr>
        <p:sp>
          <p:nvSpPr>
            <p:cNvPr id="59" name="Google Shape;59;p23"/>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3"/>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3"/>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3"/>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3"/>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3"/>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3"/>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3"/>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3"/>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3"/>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3"/>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3"/>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 name="Google Shape;71;p23"/>
          <p:cNvGrpSpPr/>
          <p:nvPr/>
        </p:nvGrpSpPr>
        <p:grpSpPr>
          <a:xfrm>
            <a:off x="676063" y="199534"/>
            <a:ext cx="1145239" cy="1273192"/>
            <a:chOff x="4728600" y="-742191"/>
            <a:chExt cx="432607" cy="480940"/>
          </a:xfrm>
        </p:grpSpPr>
        <p:grpSp>
          <p:nvGrpSpPr>
            <p:cNvPr id="72" name="Google Shape;72;p23"/>
            <p:cNvGrpSpPr/>
            <p:nvPr/>
          </p:nvGrpSpPr>
          <p:grpSpPr>
            <a:xfrm>
              <a:off x="4728600" y="-715975"/>
              <a:ext cx="432607" cy="454724"/>
              <a:chOff x="4728600" y="-715975"/>
              <a:chExt cx="432607" cy="454724"/>
            </a:xfrm>
          </p:grpSpPr>
          <p:sp>
            <p:nvSpPr>
              <p:cNvPr id="73" name="Google Shape;73;p23"/>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3"/>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3"/>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3"/>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3"/>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3"/>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3"/>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3"/>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23"/>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3"/>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23"/>
          <p:cNvGrpSpPr/>
          <p:nvPr/>
        </p:nvGrpSpPr>
        <p:grpSpPr>
          <a:xfrm rot="10290271">
            <a:off x="3874564" y="-382150"/>
            <a:ext cx="1203548" cy="1343126"/>
            <a:chOff x="5072836" y="892909"/>
            <a:chExt cx="282225" cy="314971"/>
          </a:xfrm>
        </p:grpSpPr>
        <p:sp>
          <p:nvSpPr>
            <p:cNvPr id="84" name="Google Shape;84;p23"/>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3"/>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3"/>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3"/>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3"/>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3"/>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3"/>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3"/>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3"/>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3"/>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3"/>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3"/>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3"/>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3"/>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3"/>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3"/>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23"/>
          <p:cNvGrpSpPr/>
          <p:nvPr/>
        </p:nvGrpSpPr>
        <p:grpSpPr>
          <a:xfrm rot="-509729">
            <a:off x="4463307" y="4131004"/>
            <a:ext cx="1203548" cy="1343126"/>
            <a:chOff x="5072836" y="892909"/>
            <a:chExt cx="282225" cy="314971"/>
          </a:xfrm>
        </p:grpSpPr>
        <p:sp>
          <p:nvSpPr>
            <p:cNvPr id="101" name="Google Shape;101;p23"/>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3"/>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3"/>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3"/>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3"/>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3"/>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3"/>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3"/>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3"/>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3"/>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3"/>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3"/>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3"/>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3"/>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3"/>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3"/>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23"/>
          <p:cNvGrpSpPr/>
          <p:nvPr/>
        </p:nvGrpSpPr>
        <p:grpSpPr>
          <a:xfrm rot="1738967">
            <a:off x="8398983" y="271463"/>
            <a:ext cx="419208" cy="288330"/>
            <a:chOff x="3640980" y="40707"/>
            <a:chExt cx="192518" cy="132413"/>
          </a:xfrm>
        </p:grpSpPr>
        <p:sp>
          <p:nvSpPr>
            <p:cNvPr id="118" name="Google Shape;118;p23"/>
            <p:cNvSpPr/>
            <p:nvPr/>
          </p:nvSpPr>
          <p:spPr>
            <a:xfrm>
              <a:off x="3640980" y="40707"/>
              <a:ext cx="111298" cy="111488"/>
            </a:xfrm>
            <a:custGeom>
              <a:rect b="b" l="l" r="r" t="t"/>
              <a:pathLst>
                <a:path extrusionOk="0" h="2339" w="2335">
                  <a:moveTo>
                    <a:pt x="1193" y="1"/>
                  </a:moveTo>
                  <a:cubicBezTo>
                    <a:pt x="1039" y="1"/>
                    <a:pt x="801" y="802"/>
                    <a:pt x="801" y="802"/>
                  </a:cubicBezTo>
                  <a:cubicBezTo>
                    <a:pt x="801" y="802"/>
                    <a:pt x="582" y="763"/>
                    <a:pt x="376" y="763"/>
                  </a:cubicBezTo>
                  <a:cubicBezTo>
                    <a:pt x="196" y="763"/>
                    <a:pt x="25" y="793"/>
                    <a:pt x="18" y="903"/>
                  </a:cubicBezTo>
                  <a:cubicBezTo>
                    <a:pt x="1" y="1142"/>
                    <a:pt x="664" y="1363"/>
                    <a:pt x="664" y="1363"/>
                  </a:cubicBezTo>
                  <a:cubicBezTo>
                    <a:pt x="664" y="1363"/>
                    <a:pt x="290" y="2129"/>
                    <a:pt x="443" y="2249"/>
                  </a:cubicBezTo>
                  <a:cubicBezTo>
                    <a:pt x="456" y="2259"/>
                    <a:pt x="472" y="2264"/>
                    <a:pt x="492" y="2264"/>
                  </a:cubicBezTo>
                  <a:cubicBezTo>
                    <a:pt x="692" y="2264"/>
                    <a:pt x="1175" y="1739"/>
                    <a:pt x="1175" y="1739"/>
                  </a:cubicBezTo>
                  <a:cubicBezTo>
                    <a:pt x="1175" y="1739"/>
                    <a:pt x="1509" y="2338"/>
                    <a:pt x="1724" y="2338"/>
                  </a:cubicBezTo>
                  <a:cubicBezTo>
                    <a:pt x="1747" y="2338"/>
                    <a:pt x="1768" y="2331"/>
                    <a:pt x="1788" y="2317"/>
                  </a:cubicBezTo>
                  <a:cubicBezTo>
                    <a:pt x="1992" y="2164"/>
                    <a:pt x="1703" y="1499"/>
                    <a:pt x="1703" y="1499"/>
                  </a:cubicBezTo>
                  <a:cubicBezTo>
                    <a:pt x="1703" y="1499"/>
                    <a:pt x="2299" y="1244"/>
                    <a:pt x="2315" y="1039"/>
                  </a:cubicBezTo>
                  <a:cubicBezTo>
                    <a:pt x="2334" y="835"/>
                    <a:pt x="1516" y="802"/>
                    <a:pt x="1516" y="802"/>
                  </a:cubicBezTo>
                  <a:cubicBezTo>
                    <a:pt x="1516" y="802"/>
                    <a:pt x="1346" y="1"/>
                    <a:pt x="11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3"/>
            <p:cNvSpPr/>
            <p:nvPr/>
          </p:nvSpPr>
          <p:spPr>
            <a:xfrm>
              <a:off x="3731924" y="115493"/>
              <a:ext cx="101574" cy="41707"/>
            </a:xfrm>
            <a:custGeom>
              <a:rect b="b" l="l" r="r" t="t"/>
              <a:pathLst>
                <a:path extrusionOk="0" h="875" w="2131">
                  <a:moveTo>
                    <a:pt x="229" y="1"/>
                  </a:moveTo>
                  <a:cubicBezTo>
                    <a:pt x="85" y="1"/>
                    <a:pt x="0" y="11"/>
                    <a:pt x="0" y="11"/>
                  </a:cubicBezTo>
                  <a:cubicBezTo>
                    <a:pt x="1560" y="385"/>
                    <a:pt x="1947" y="873"/>
                    <a:pt x="1949" y="874"/>
                  </a:cubicBezTo>
                  <a:lnTo>
                    <a:pt x="2131" y="552"/>
                  </a:lnTo>
                  <a:cubicBezTo>
                    <a:pt x="2131" y="552"/>
                    <a:pt x="1822" y="306"/>
                    <a:pt x="1114" y="117"/>
                  </a:cubicBezTo>
                  <a:cubicBezTo>
                    <a:pt x="752" y="21"/>
                    <a:pt x="432" y="1"/>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3"/>
            <p:cNvSpPr/>
            <p:nvPr/>
          </p:nvSpPr>
          <p:spPr>
            <a:xfrm>
              <a:off x="3739026" y="104625"/>
              <a:ext cx="87322" cy="21831"/>
            </a:xfrm>
            <a:custGeom>
              <a:rect b="b" l="l" r="r" t="t"/>
              <a:pathLst>
                <a:path extrusionOk="0" h="458" w="1832">
                  <a:moveTo>
                    <a:pt x="841" y="1"/>
                  </a:moveTo>
                  <a:cubicBezTo>
                    <a:pt x="351" y="1"/>
                    <a:pt x="1" y="129"/>
                    <a:pt x="1" y="129"/>
                  </a:cubicBezTo>
                  <a:cubicBezTo>
                    <a:pt x="1338" y="134"/>
                    <a:pt x="1745" y="456"/>
                    <a:pt x="1745" y="457"/>
                  </a:cubicBezTo>
                  <a:lnTo>
                    <a:pt x="1832" y="160"/>
                  </a:lnTo>
                  <a:cubicBezTo>
                    <a:pt x="1832" y="160"/>
                    <a:pt x="1534" y="19"/>
                    <a:pt x="923" y="2"/>
                  </a:cubicBezTo>
                  <a:cubicBezTo>
                    <a:pt x="895" y="1"/>
                    <a:pt x="868" y="1"/>
                    <a:pt x="8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3"/>
            <p:cNvSpPr/>
            <p:nvPr/>
          </p:nvSpPr>
          <p:spPr>
            <a:xfrm>
              <a:off x="3731924" y="125121"/>
              <a:ext cx="79172" cy="47999"/>
            </a:xfrm>
            <a:custGeom>
              <a:rect b="b" l="l" r="r" t="t"/>
              <a:pathLst>
                <a:path extrusionOk="0" h="1007" w="1661">
                  <a:moveTo>
                    <a:pt x="0" y="0"/>
                  </a:moveTo>
                  <a:lnTo>
                    <a:pt x="0" y="0"/>
                  </a:lnTo>
                  <a:cubicBezTo>
                    <a:pt x="1220" y="547"/>
                    <a:pt x="1463" y="1006"/>
                    <a:pt x="1463" y="1006"/>
                  </a:cubicBezTo>
                  <a:lnTo>
                    <a:pt x="1661" y="770"/>
                  </a:lnTo>
                  <a:cubicBezTo>
                    <a:pt x="1661" y="770"/>
                    <a:pt x="1447" y="521"/>
                    <a:pt x="895" y="258"/>
                  </a:cubicBezTo>
                  <a:cubicBezTo>
                    <a:pt x="414" y="27"/>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23"/>
          <p:cNvGrpSpPr/>
          <p:nvPr/>
        </p:nvGrpSpPr>
        <p:grpSpPr>
          <a:xfrm rot="453704">
            <a:off x="266270" y="1245885"/>
            <a:ext cx="453850" cy="354160"/>
            <a:chOff x="3981880" y="-679750"/>
            <a:chExt cx="119544" cy="93280"/>
          </a:xfrm>
        </p:grpSpPr>
        <p:sp>
          <p:nvSpPr>
            <p:cNvPr id="123" name="Google Shape;123;p23"/>
            <p:cNvSpPr/>
            <p:nvPr/>
          </p:nvSpPr>
          <p:spPr>
            <a:xfrm>
              <a:off x="3981880" y="-639044"/>
              <a:ext cx="56721" cy="52574"/>
            </a:xfrm>
            <a:custGeom>
              <a:rect b="b" l="l" r="r" t="t"/>
              <a:pathLst>
                <a:path extrusionOk="0" h="1103" w="1190">
                  <a:moveTo>
                    <a:pt x="841" y="0"/>
                  </a:moveTo>
                  <a:cubicBezTo>
                    <a:pt x="745" y="0"/>
                    <a:pt x="525" y="236"/>
                    <a:pt x="525" y="236"/>
                  </a:cubicBezTo>
                  <a:cubicBezTo>
                    <a:pt x="525" y="236"/>
                    <a:pt x="256" y="90"/>
                    <a:pt x="154" y="90"/>
                  </a:cubicBezTo>
                  <a:cubicBezTo>
                    <a:pt x="139" y="90"/>
                    <a:pt x="128" y="94"/>
                    <a:pt x="121" y="101"/>
                  </a:cubicBezTo>
                  <a:cubicBezTo>
                    <a:pt x="73" y="159"/>
                    <a:pt x="297" y="504"/>
                    <a:pt x="297" y="504"/>
                  </a:cubicBezTo>
                  <a:cubicBezTo>
                    <a:pt x="297" y="504"/>
                    <a:pt x="1" y="749"/>
                    <a:pt x="85" y="832"/>
                  </a:cubicBezTo>
                  <a:cubicBezTo>
                    <a:pt x="100" y="847"/>
                    <a:pt x="124" y="854"/>
                    <a:pt x="151" y="854"/>
                  </a:cubicBezTo>
                  <a:cubicBezTo>
                    <a:pt x="269" y="854"/>
                    <a:pt x="465" y="736"/>
                    <a:pt x="465" y="736"/>
                  </a:cubicBezTo>
                  <a:cubicBezTo>
                    <a:pt x="465" y="736"/>
                    <a:pt x="625" y="1103"/>
                    <a:pt x="719" y="1103"/>
                  </a:cubicBezTo>
                  <a:cubicBezTo>
                    <a:pt x="722" y="1103"/>
                    <a:pt x="724" y="1102"/>
                    <a:pt x="726" y="1102"/>
                  </a:cubicBezTo>
                  <a:cubicBezTo>
                    <a:pt x="821" y="1083"/>
                    <a:pt x="768" y="664"/>
                    <a:pt x="768" y="664"/>
                  </a:cubicBezTo>
                  <a:lnTo>
                    <a:pt x="768" y="664"/>
                  </a:lnTo>
                  <a:cubicBezTo>
                    <a:pt x="768" y="664"/>
                    <a:pt x="895" y="690"/>
                    <a:pt x="1009" y="690"/>
                  </a:cubicBezTo>
                  <a:cubicBezTo>
                    <a:pt x="1098" y="690"/>
                    <a:pt x="1178" y="674"/>
                    <a:pt x="1182" y="618"/>
                  </a:cubicBezTo>
                  <a:cubicBezTo>
                    <a:pt x="1189" y="493"/>
                    <a:pt x="847" y="389"/>
                    <a:pt x="847" y="389"/>
                  </a:cubicBezTo>
                  <a:cubicBezTo>
                    <a:pt x="847" y="389"/>
                    <a:pt x="941" y="83"/>
                    <a:pt x="870" y="11"/>
                  </a:cubicBezTo>
                  <a:cubicBezTo>
                    <a:pt x="862" y="4"/>
                    <a:pt x="853" y="0"/>
                    <a:pt x="841"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3"/>
            <p:cNvSpPr/>
            <p:nvPr/>
          </p:nvSpPr>
          <p:spPr>
            <a:xfrm>
              <a:off x="4032071" y="-669311"/>
              <a:ext cx="69353" cy="45949"/>
            </a:xfrm>
            <a:custGeom>
              <a:rect b="b" l="l" r="r" t="t"/>
              <a:pathLst>
                <a:path extrusionOk="0" h="964" w="1455">
                  <a:moveTo>
                    <a:pt x="1454" y="264"/>
                  </a:moveTo>
                  <a:lnTo>
                    <a:pt x="1454" y="264"/>
                  </a:lnTo>
                  <a:cubicBezTo>
                    <a:pt x="1454" y="264"/>
                    <a:pt x="1454" y="264"/>
                    <a:pt x="1454" y="264"/>
                  </a:cubicBezTo>
                  <a:close/>
                  <a:moveTo>
                    <a:pt x="1357" y="0"/>
                  </a:moveTo>
                  <a:cubicBezTo>
                    <a:pt x="1357" y="0"/>
                    <a:pt x="1065" y="56"/>
                    <a:pt x="607" y="373"/>
                  </a:cubicBezTo>
                  <a:cubicBezTo>
                    <a:pt x="208" y="649"/>
                    <a:pt x="0" y="963"/>
                    <a:pt x="0" y="963"/>
                  </a:cubicBezTo>
                  <a:cubicBezTo>
                    <a:pt x="921" y="292"/>
                    <a:pt x="1394" y="264"/>
                    <a:pt x="1449" y="264"/>
                  </a:cubicBezTo>
                  <a:cubicBezTo>
                    <a:pt x="1452" y="264"/>
                    <a:pt x="1454" y="264"/>
                    <a:pt x="1454" y="264"/>
                  </a:cubicBezTo>
                  <a:lnTo>
                    <a:pt x="1454" y="264"/>
                  </a:lnTo>
                  <a:lnTo>
                    <a:pt x="135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3"/>
            <p:cNvSpPr/>
            <p:nvPr/>
          </p:nvSpPr>
          <p:spPr>
            <a:xfrm>
              <a:off x="4032548" y="-679750"/>
              <a:ext cx="49905" cy="49715"/>
            </a:xfrm>
            <a:custGeom>
              <a:rect b="b" l="l" r="r" t="t"/>
              <a:pathLst>
                <a:path extrusionOk="0" h="1043" w="1047">
                  <a:moveTo>
                    <a:pt x="916" y="0"/>
                  </a:moveTo>
                  <a:cubicBezTo>
                    <a:pt x="916" y="0"/>
                    <a:pt x="690" y="104"/>
                    <a:pt x="380" y="446"/>
                  </a:cubicBezTo>
                  <a:cubicBezTo>
                    <a:pt x="109" y="748"/>
                    <a:pt x="0" y="1042"/>
                    <a:pt x="0" y="1042"/>
                  </a:cubicBezTo>
                  <a:cubicBezTo>
                    <a:pt x="660" y="274"/>
                    <a:pt x="1045" y="196"/>
                    <a:pt x="1046" y="195"/>
                  </a:cubicBezTo>
                  <a:lnTo>
                    <a:pt x="916"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3"/>
            <p:cNvSpPr/>
            <p:nvPr/>
          </p:nvSpPr>
          <p:spPr>
            <a:xfrm>
              <a:off x="4037409" y="-646670"/>
              <a:ext cx="61869" cy="27741"/>
            </a:xfrm>
            <a:custGeom>
              <a:rect b="b" l="l" r="r" t="t"/>
              <a:pathLst>
                <a:path extrusionOk="0" h="582" w="1298">
                  <a:moveTo>
                    <a:pt x="1258" y="1"/>
                  </a:moveTo>
                  <a:cubicBezTo>
                    <a:pt x="1258" y="1"/>
                    <a:pt x="1008" y="4"/>
                    <a:pt x="587" y="192"/>
                  </a:cubicBezTo>
                  <a:cubicBezTo>
                    <a:pt x="218" y="357"/>
                    <a:pt x="0" y="582"/>
                    <a:pt x="0" y="582"/>
                  </a:cubicBezTo>
                  <a:cubicBezTo>
                    <a:pt x="662" y="267"/>
                    <a:pt x="1046" y="225"/>
                    <a:pt x="1207" y="225"/>
                  </a:cubicBezTo>
                  <a:cubicBezTo>
                    <a:pt x="1265" y="225"/>
                    <a:pt x="1294" y="231"/>
                    <a:pt x="1297" y="231"/>
                  </a:cubicBezTo>
                  <a:cubicBezTo>
                    <a:pt x="1297" y="231"/>
                    <a:pt x="1297" y="231"/>
                    <a:pt x="1297" y="231"/>
                  </a:cubicBezTo>
                  <a:lnTo>
                    <a:pt x="1258" y="1"/>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 name="Google Shape;127;p23"/>
          <p:cNvGrpSpPr/>
          <p:nvPr/>
        </p:nvGrpSpPr>
        <p:grpSpPr>
          <a:xfrm rot="1699793">
            <a:off x="3050609" y="206672"/>
            <a:ext cx="509932" cy="484649"/>
            <a:chOff x="5626143" y="-593747"/>
            <a:chExt cx="318949" cy="303152"/>
          </a:xfrm>
        </p:grpSpPr>
        <p:sp>
          <p:nvSpPr>
            <p:cNvPr id="128" name="Google Shape;128;p23"/>
            <p:cNvSpPr/>
            <p:nvPr/>
          </p:nvSpPr>
          <p:spPr>
            <a:xfrm>
              <a:off x="5626143" y="-593747"/>
              <a:ext cx="318949" cy="302337"/>
            </a:xfrm>
            <a:custGeom>
              <a:rect b="b" l="l" r="r" t="t"/>
              <a:pathLst>
                <a:path extrusionOk="0" h="5187" w="5472">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3"/>
            <p:cNvSpPr/>
            <p:nvPr/>
          </p:nvSpPr>
          <p:spPr>
            <a:xfrm>
              <a:off x="5736367" y="-464700"/>
              <a:ext cx="159475" cy="174105"/>
            </a:xfrm>
            <a:custGeom>
              <a:rect b="b" l="l" r="r" t="t"/>
              <a:pathLst>
                <a:path extrusionOk="0" h="2987" w="2736">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3"/>
            <p:cNvSpPr/>
            <p:nvPr/>
          </p:nvSpPr>
          <p:spPr>
            <a:xfrm>
              <a:off x="5699645" y="-423258"/>
              <a:ext cx="110338" cy="109872"/>
            </a:xfrm>
            <a:custGeom>
              <a:rect b="b" l="l" r="r" t="t"/>
              <a:pathLst>
                <a:path extrusionOk="0" h="1885" w="1893">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3"/>
            <p:cNvSpPr/>
            <p:nvPr/>
          </p:nvSpPr>
          <p:spPr>
            <a:xfrm>
              <a:off x="5692592" y="-389219"/>
              <a:ext cx="25064" cy="36488"/>
            </a:xfrm>
            <a:custGeom>
              <a:rect b="b" l="l" r="r" t="t"/>
              <a:pathLst>
                <a:path extrusionOk="0" h="626" w="43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3"/>
            <p:cNvSpPr/>
            <p:nvPr/>
          </p:nvSpPr>
          <p:spPr>
            <a:xfrm>
              <a:off x="5772098" y="-421743"/>
              <a:ext cx="34623" cy="34681"/>
            </a:xfrm>
            <a:custGeom>
              <a:rect b="b" l="l" r="r" t="t"/>
              <a:pathLst>
                <a:path extrusionOk="0" h="595" w="594">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3"/>
            <p:cNvSpPr/>
            <p:nvPr/>
          </p:nvSpPr>
          <p:spPr>
            <a:xfrm>
              <a:off x="5696789" y="-383157"/>
              <a:ext cx="16729" cy="24306"/>
            </a:xfrm>
            <a:custGeom>
              <a:rect b="b" l="l" r="r" t="t"/>
              <a:pathLst>
                <a:path extrusionOk="0" h="417" w="287">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3"/>
            <p:cNvSpPr/>
            <p:nvPr/>
          </p:nvSpPr>
          <p:spPr>
            <a:xfrm>
              <a:off x="5777111" y="-416672"/>
              <a:ext cx="24656" cy="24539"/>
            </a:xfrm>
            <a:custGeom>
              <a:rect b="b" l="l" r="r" t="t"/>
              <a:pathLst>
                <a:path extrusionOk="0" h="421" w="423">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3"/>
            <p:cNvSpPr/>
            <p:nvPr/>
          </p:nvSpPr>
          <p:spPr>
            <a:xfrm>
              <a:off x="5752630" y="-358502"/>
              <a:ext cx="41209" cy="29435"/>
            </a:xfrm>
            <a:custGeom>
              <a:rect b="b" l="l" r="r" t="t"/>
              <a:pathLst>
                <a:path extrusionOk="0" h="505" w="707">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3"/>
            <p:cNvSpPr/>
            <p:nvPr/>
          </p:nvSpPr>
          <p:spPr>
            <a:xfrm>
              <a:off x="5687813" y="-387004"/>
              <a:ext cx="28444" cy="57005"/>
            </a:xfrm>
            <a:custGeom>
              <a:rect b="b" l="l" r="r" t="t"/>
              <a:pathLst>
                <a:path extrusionOk="0" h="978" w="488">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3"/>
            <p:cNvSpPr/>
            <p:nvPr/>
          </p:nvSpPr>
          <p:spPr>
            <a:xfrm>
              <a:off x="5696090" y="-383040"/>
              <a:ext cx="15621" cy="16670"/>
            </a:xfrm>
            <a:custGeom>
              <a:rect b="b" l="l" r="r" t="t"/>
              <a:pathLst>
                <a:path extrusionOk="0" h="286" w="268">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3"/>
            <p:cNvSpPr/>
            <p:nvPr/>
          </p:nvSpPr>
          <p:spPr>
            <a:xfrm>
              <a:off x="5744702" y="-343405"/>
              <a:ext cx="12240" cy="20692"/>
            </a:xfrm>
            <a:custGeom>
              <a:rect b="b" l="l" r="r" t="t"/>
              <a:pathLst>
                <a:path extrusionOk="0" h="355" w="21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a:off x="5788594" y="-369401"/>
              <a:ext cx="11541" cy="22557"/>
            </a:xfrm>
            <a:custGeom>
              <a:rect b="b" l="l" r="r" t="t"/>
              <a:pathLst>
                <a:path extrusionOk="0" h="387" w="198">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p:nvPr/>
          </p:nvSpPr>
          <p:spPr>
            <a:xfrm>
              <a:off x="5772506" y="-423958"/>
              <a:ext cx="38411" cy="38819"/>
            </a:xfrm>
            <a:custGeom>
              <a:rect b="b" l="l" r="r" t="t"/>
              <a:pathLst>
                <a:path extrusionOk="0" h="666" w="659">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3"/>
            <p:cNvSpPr/>
            <p:nvPr/>
          </p:nvSpPr>
          <p:spPr>
            <a:xfrm>
              <a:off x="5773905" y="-416730"/>
              <a:ext cx="12182" cy="17661"/>
            </a:xfrm>
            <a:custGeom>
              <a:rect b="b" l="l" r="r" t="t"/>
              <a:pathLst>
                <a:path extrusionOk="0" h="303" w="209">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3"/>
            <p:cNvSpPr/>
            <p:nvPr/>
          </p:nvSpPr>
          <p:spPr>
            <a:xfrm>
              <a:off x="5756535" y="-424249"/>
              <a:ext cx="19235" cy="5829"/>
            </a:xfrm>
            <a:custGeom>
              <a:rect b="b" l="l" r="r" t="t"/>
              <a:pathLst>
                <a:path extrusionOk="0" h="100" w="33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23"/>
          <p:cNvSpPr/>
          <p:nvPr/>
        </p:nvSpPr>
        <p:spPr>
          <a:xfrm>
            <a:off x="3248732" y="4893900"/>
            <a:ext cx="59540" cy="59653"/>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3"/>
          <p:cNvSpPr/>
          <p:nvPr/>
        </p:nvSpPr>
        <p:spPr>
          <a:xfrm>
            <a:off x="6080906" y="4763106"/>
            <a:ext cx="59540" cy="59653"/>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3"/>
          <p:cNvSpPr/>
          <p:nvPr/>
        </p:nvSpPr>
        <p:spPr>
          <a:xfrm>
            <a:off x="2711316" y="127913"/>
            <a:ext cx="59540" cy="59653"/>
          </a:xfrm>
          <a:custGeom>
            <a:rect b="b" l="l" r="r" t="t"/>
            <a:pathLst>
              <a:path extrusionOk="0" h="524" w="523">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3"/>
          <p:cNvSpPr/>
          <p:nvPr/>
        </p:nvSpPr>
        <p:spPr>
          <a:xfrm>
            <a:off x="8520355" y="4707874"/>
            <a:ext cx="59653" cy="59653"/>
          </a:xfrm>
          <a:custGeom>
            <a:rect b="b" l="l" r="r" t="t"/>
            <a:pathLst>
              <a:path extrusionOk="0" h="524" w="524">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3"/>
          <p:cNvSpPr/>
          <p:nvPr/>
        </p:nvSpPr>
        <p:spPr>
          <a:xfrm>
            <a:off x="4284466" y="412748"/>
            <a:ext cx="59426" cy="59653"/>
          </a:xfrm>
          <a:custGeom>
            <a:rect b="b" l="l" r="r" t="t"/>
            <a:pathLst>
              <a:path extrusionOk="0" h="524" w="522">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3"/>
          <p:cNvSpPr/>
          <p:nvPr/>
        </p:nvSpPr>
        <p:spPr>
          <a:xfrm>
            <a:off x="685056" y="1913398"/>
            <a:ext cx="59540" cy="59653"/>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3"/>
          <p:cNvSpPr/>
          <p:nvPr/>
        </p:nvSpPr>
        <p:spPr>
          <a:xfrm>
            <a:off x="8877448" y="905269"/>
            <a:ext cx="59653" cy="59767"/>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3"/>
          <p:cNvSpPr/>
          <p:nvPr/>
        </p:nvSpPr>
        <p:spPr>
          <a:xfrm>
            <a:off x="7874340" y="4834131"/>
            <a:ext cx="59540" cy="59767"/>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3"/>
          <p:cNvSpPr/>
          <p:nvPr/>
        </p:nvSpPr>
        <p:spPr>
          <a:xfrm>
            <a:off x="8200758" y="307502"/>
            <a:ext cx="59540" cy="59653"/>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3"/>
          <p:cNvSpPr/>
          <p:nvPr/>
        </p:nvSpPr>
        <p:spPr>
          <a:xfrm>
            <a:off x="7502844" y="353718"/>
            <a:ext cx="59653" cy="59653"/>
          </a:xfrm>
          <a:custGeom>
            <a:rect b="b" l="l" r="r" t="t"/>
            <a:pathLst>
              <a:path extrusionOk="0" h="524" w="524">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3"/>
          <p:cNvSpPr/>
          <p:nvPr/>
        </p:nvSpPr>
        <p:spPr>
          <a:xfrm>
            <a:off x="487006" y="695644"/>
            <a:ext cx="59540" cy="59767"/>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3"/>
          <p:cNvSpPr/>
          <p:nvPr/>
        </p:nvSpPr>
        <p:spPr>
          <a:xfrm>
            <a:off x="1390323" y="199562"/>
            <a:ext cx="59540" cy="59653"/>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3"/>
          <p:cNvSpPr/>
          <p:nvPr/>
        </p:nvSpPr>
        <p:spPr>
          <a:xfrm>
            <a:off x="8839876" y="1418258"/>
            <a:ext cx="134790" cy="13479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3"/>
          <p:cNvSpPr/>
          <p:nvPr/>
        </p:nvSpPr>
        <p:spPr>
          <a:xfrm>
            <a:off x="8579989" y="2409760"/>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3"/>
          <p:cNvSpPr/>
          <p:nvPr/>
        </p:nvSpPr>
        <p:spPr>
          <a:xfrm>
            <a:off x="5161266" y="195750"/>
            <a:ext cx="67395" cy="67281"/>
          </a:xfrm>
          <a:custGeom>
            <a:rect b="b" l="l" r="r" t="t"/>
            <a:pathLst>
              <a:path extrusionOk="0" h="591" w="592">
                <a:moveTo>
                  <a:pt x="287" y="1"/>
                </a:moveTo>
                <a:cubicBezTo>
                  <a:pt x="287" y="1"/>
                  <a:pt x="266" y="137"/>
                  <a:pt x="262" y="264"/>
                </a:cubicBezTo>
                <a:cubicBezTo>
                  <a:pt x="163" y="271"/>
                  <a:pt x="0" y="304"/>
                  <a:pt x="0" y="304"/>
                </a:cubicBezTo>
                <a:cubicBezTo>
                  <a:pt x="0" y="304"/>
                  <a:pt x="136" y="325"/>
                  <a:pt x="262" y="329"/>
                </a:cubicBezTo>
                <a:cubicBezTo>
                  <a:pt x="265" y="458"/>
                  <a:pt x="288" y="591"/>
                  <a:pt x="288" y="591"/>
                </a:cubicBezTo>
                <a:cubicBezTo>
                  <a:pt x="288" y="591"/>
                  <a:pt x="321" y="429"/>
                  <a:pt x="329" y="329"/>
                </a:cubicBezTo>
                <a:cubicBezTo>
                  <a:pt x="459" y="327"/>
                  <a:pt x="592" y="303"/>
                  <a:pt x="592" y="303"/>
                </a:cubicBezTo>
                <a:cubicBezTo>
                  <a:pt x="592" y="303"/>
                  <a:pt x="428" y="270"/>
                  <a:pt x="329" y="262"/>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3"/>
          <p:cNvSpPr/>
          <p:nvPr/>
        </p:nvSpPr>
        <p:spPr>
          <a:xfrm>
            <a:off x="419614" y="4434258"/>
            <a:ext cx="67395" cy="67395"/>
          </a:xfrm>
          <a:custGeom>
            <a:rect b="b" l="l" r="r" t="t"/>
            <a:pathLst>
              <a:path extrusionOk="0" h="592" w="592">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3"/>
          <p:cNvSpPr/>
          <p:nvPr/>
        </p:nvSpPr>
        <p:spPr>
          <a:xfrm>
            <a:off x="8574702" y="2966344"/>
            <a:ext cx="134903" cy="134790"/>
          </a:xfrm>
          <a:custGeom>
            <a:rect b="b" l="l" r="r" t="t"/>
            <a:pathLst>
              <a:path extrusionOk="0" h="1184" w="1185">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3"/>
          <p:cNvSpPr/>
          <p:nvPr/>
        </p:nvSpPr>
        <p:spPr>
          <a:xfrm>
            <a:off x="4116472" y="4468880"/>
            <a:ext cx="269351" cy="26923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3"/>
          <p:cNvSpPr/>
          <p:nvPr/>
        </p:nvSpPr>
        <p:spPr>
          <a:xfrm>
            <a:off x="6084301" y="4975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3"/>
          <p:cNvSpPr/>
          <p:nvPr/>
        </p:nvSpPr>
        <p:spPr>
          <a:xfrm>
            <a:off x="244937" y="4070444"/>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3"/>
          <p:cNvSpPr/>
          <p:nvPr/>
        </p:nvSpPr>
        <p:spPr>
          <a:xfrm>
            <a:off x="352239" y="3313200"/>
            <a:ext cx="67395" cy="67281"/>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3"/>
          <p:cNvSpPr/>
          <p:nvPr/>
        </p:nvSpPr>
        <p:spPr>
          <a:xfrm>
            <a:off x="1994943" y="248970"/>
            <a:ext cx="269238" cy="269124"/>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3"/>
          <p:cNvSpPr/>
          <p:nvPr/>
        </p:nvSpPr>
        <p:spPr>
          <a:xfrm>
            <a:off x="1299931" y="323537"/>
            <a:ext cx="67395" cy="67167"/>
          </a:xfrm>
          <a:custGeom>
            <a:rect b="b" l="l" r="r" t="t"/>
            <a:pathLst>
              <a:path extrusionOk="0" h="590" w="592">
                <a:moveTo>
                  <a:pt x="287" y="0"/>
                </a:moveTo>
                <a:cubicBezTo>
                  <a:pt x="287" y="0"/>
                  <a:pt x="266" y="136"/>
                  <a:pt x="262" y="263"/>
                </a:cubicBezTo>
                <a:cubicBezTo>
                  <a:pt x="163" y="269"/>
                  <a:pt x="1" y="304"/>
                  <a:pt x="1" y="304"/>
                </a:cubicBezTo>
                <a:cubicBezTo>
                  <a:pt x="1" y="304"/>
                  <a:pt x="137" y="325"/>
                  <a:pt x="262" y="328"/>
                </a:cubicBezTo>
                <a:cubicBezTo>
                  <a:pt x="265" y="457"/>
                  <a:pt x="288" y="590"/>
                  <a:pt x="288" y="590"/>
                </a:cubicBezTo>
                <a:cubicBezTo>
                  <a:pt x="288" y="590"/>
                  <a:pt x="322" y="427"/>
                  <a:pt x="329" y="328"/>
                </a:cubicBezTo>
                <a:cubicBezTo>
                  <a:pt x="459" y="326"/>
                  <a:pt x="592" y="302"/>
                  <a:pt x="592" y="302"/>
                </a:cubicBezTo>
                <a:cubicBezTo>
                  <a:pt x="592" y="302"/>
                  <a:pt x="429" y="268"/>
                  <a:pt x="329" y="262"/>
                </a:cubicBezTo>
                <a:cubicBezTo>
                  <a:pt x="322" y="162"/>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23"/>
          <p:cNvGrpSpPr/>
          <p:nvPr/>
        </p:nvGrpSpPr>
        <p:grpSpPr>
          <a:xfrm>
            <a:off x="3397479" y="4442192"/>
            <a:ext cx="432796" cy="322619"/>
            <a:chOff x="4403906" y="678417"/>
            <a:chExt cx="315495" cy="235179"/>
          </a:xfrm>
        </p:grpSpPr>
        <p:sp>
          <p:nvSpPr>
            <p:cNvPr id="167" name="Google Shape;167;p23"/>
            <p:cNvSpPr/>
            <p:nvPr/>
          </p:nvSpPr>
          <p:spPr>
            <a:xfrm>
              <a:off x="4403906" y="706348"/>
              <a:ext cx="310061" cy="205198"/>
            </a:xfrm>
            <a:custGeom>
              <a:rect b="b" l="l" r="r" t="t"/>
              <a:pathLst>
                <a:path extrusionOk="0" h="4305" w="6505">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3"/>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3"/>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3"/>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3"/>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3"/>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3"/>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3"/>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3"/>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3"/>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3"/>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3"/>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5" name="Shape 1005"/>
        <p:cNvGrpSpPr/>
        <p:nvPr/>
      </p:nvGrpSpPr>
      <p:grpSpPr>
        <a:xfrm>
          <a:off x="0" y="0"/>
          <a:ext cx="0" cy="0"/>
          <a:chOff x="0" y="0"/>
          <a:chExt cx="0" cy="0"/>
        </a:xfrm>
      </p:grpSpPr>
      <p:grpSp>
        <p:nvGrpSpPr>
          <p:cNvPr id="1006" name="Google Shape;1006;p32"/>
          <p:cNvGrpSpPr/>
          <p:nvPr/>
        </p:nvGrpSpPr>
        <p:grpSpPr>
          <a:xfrm>
            <a:off x="2550881" y="-1280352"/>
            <a:ext cx="7704201" cy="7704201"/>
            <a:chOff x="530505" y="2179769"/>
            <a:chExt cx="2442212" cy="2442212"/>
          </a:xfrm>
        </p:grpSpPr>
        <p:sp>
          <p:nvSpPr>
            <p:cNvPr id="1007" name="Google Shape;1007;p32"/>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2"/>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2"/>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2"/>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1" name="Google Shape;1011;p32"/>
          <p:cNvGrpSpPr/>
          <p:nvPr/>
        </p:nvGrpSpPr>
        <p:grpSpPr>
          <a:xfrm>
            <a:off x="5032929" y="24"/>
            <a:ext cx="890252" cy="993577"/>
            <a:chOff x="5072836" y="892909"/>
            <a:chExt cx="282225" cy="314971"/>
          </a:xfrm>
        </p:grpSpPr>
        <p:sp>
          <p:nvSpPr>
            <p:cNvPr id="1012" name="Google Shape;1012;p32"/>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2"/>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2"/>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2"/>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2"/>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2"/>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2"/>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2"/>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2"/>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2"/>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2"/>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2"/>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2"/>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2"/>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2"/>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2"/>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8" name="Google Shape;1028;p32"/>
          <p:cNvGrpSpPr/>
          <p:nvPr/>
        </p:nvGrpSpPr>
        <p:grpSpPr>
          <a:xfrm>
            <a:off x="458002" y="4344975"/>
            <a:ext cx="597042" cy="604535"/>
            <a:chOff x="3063709" y="-107293"/>
            <a:chExt cx="201908" cy="204435"/>
          </a:xfrm>
        </p:grpSpPr>
        <p:sp>
          <p:nvSpPr>
            <p:cNvPr id="1029" name="Google Shape;1029;p32"/>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2"/>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2"/>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2"/>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2"/>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2"/>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2"/>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2"/>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2"/>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2"/>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2"/>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2"/>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1" name="Google Shape;1041;p32"/>
          <p:cNvGrpSpPr/>
          <p:nvPr/>
        </p:nvGrpSpPr>
        <p:grpSpPr>
          <a:xfrm>
            <a:off x="8165543" y="3985969"/>
            <a:ext cx="516905" cy="652296"/>
            <a:chOff x="4198851" y="-806491"/>
            <a:chExt cx="163967" cy="206914"/>
          </a:xfrm>
        </p:grpSpPr>
        <p:sp>
          <p:nvSpPr>
            <p:cNvPr id="1042" name="Google Shape;1042;p32"/>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2"/>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2"/>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2"/>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2"/>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2"/>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2"/>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2"/>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2"/>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2"/>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2" name="Google Shape;1052;p32"/>
          <p:cNvGrpSpPr/>
          <p:nvPr/>
        </p:nvGrpSpPr>
        <p:grpSpPr>
          <a:xfrm>
            <a:off x="1055051" y="-537316"/>
            <a:ext cx="1375696" cy="1657412"/>
            <a:chOff x="5234039" y="-267543"/>
            <a:chExt cx="313064" cy="377173"/>
          </a:xfrm>
        </p:grpSpPr>
        <p:sp>
          <p:nvSpPr>
            <p:cNvPr id="1053" name="Google Shape;1053;p32"/>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2"/>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2"/>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2"/>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2"/>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2"/>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2"/>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2"/>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2"/>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2"/>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2"/>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2"/>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2"/>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2"/>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2"/>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2"/>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2"/>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32"/>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2"/>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2" name="Google Shape;1072;p32"/>
          <p:cNvSpPr txBox="1"/>
          <p:nvPr>
            <p:ph type="title"/>
          </p:nvPr>
        </p:nvSpPr>
        <p:spPr>
          <a:xfrm>
            <a:off x="1005750" y="1351000"/>
            <a:ext cx="3375600" cy="158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073" name="Google Shape;1073;p32"/>
          <p:cNvSpPr txBox="1"/>
          <p:nvPr>
            <p:ph idx="1" type="subTitle"/>
          </p:nvPr>
        </p:nvSpPr>
        <p:spPr>
          <a:xfrm rot="-306">
            <a:off x="1005750" y="2986550"/>
            <a:ext cx="3375600" cy="80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74" name="Google Shape;1074;p32"/>
          <p:cNvSpPr/>
          <p:nvPr>
            <p:ph idx="2" type="pic"/>
          </p:nvPr>
        </p:nvSpPr>
        <p:spPr>
          <a:xfrm>
            <a:off x="4928925" y="1100400"/>
            <a:ext cx="2948100" cy="2942700"/>
          </a:xfrm>
          <a:prstGeom prst="ellipse">
            <a:avLst/>
          </a:prstGeom>
          <a:noFill/>
          <a:ln>
            <a:noFill/>
          </a:ln>
        </p:spPr>
      </p:sp>
      <p:grpSp>
        <p:nvGrpSpPr>
          <p:cNvPr id="1075" name="Google Shape;1075;p32"/>
          <p:cNvGrpSpPr/>
          <p:nvPr/>
        </p:nvGrpSpPr>
        <p:grpSpPr>
          <a:xfrm rot="-127364">
            <a:off x="2704724" y="4538504"/>
            <a:ext cx="1432527" cy="317899"/>
            <a:chOff x="4339891" y="1046343"/>
            <a:chExt cx="651057" cy="144473"/>
          </a:xfrm>
        </p:grpSpPr>
        <p:sp>
          <p:nvSpPr>
            <p:cNvPr id="1076" name="Google Shape;1076;p32"/>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2"/>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2"/>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2"/>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2"/>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2"/>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2"/>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3" name="Google Shape;1083;p32"/>
          <p:cNvSpPr/>
          <p:nvPr/>
        </p:nvSpPr>
        <p:spPr>
          <a:xfrm>
            <a:off x="8804284" y="6698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2"/>
          <p:cNvSpPr/>
          <p:nvPr/>
        </p:nvSpPr>
        <p:spPr>
          <a:xfrm>
            <a:off x="7949838" y="4594900"/>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2"/>
          <p:cNvSpPr/>
          <p:nvPr/>
        </p:nvSpPr>
        <p:spPr>
          <a:xfrm>
            <a:off x="1948391" y="4671097"/>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2"/>
          <p:cNvSpPr/>
          <p:nvPr/>
        </p:nvSpPr>
        <p:spPr>
          <a:xfrm>
            <a:off x="4830041" y="511263"/>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32"/>
          <p:cNvSpPr/>
          <p:nvPr/>
        </p:nvSpPr>
        <p:spPr>
          <a:xfrm>
            <a:off x="5560187" y="473166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2"/>
          <p:cNvSpPr/>
          <p:nvPr/>
        </p:nvSpPr>
        <p:spPr>
          <a:xfrm>
            <a:off x="267014" y="1590073"/>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2"/>
          <p:cNvSpPr/>
          <p:nvPr/>
        </p:nvSpPr>
        <p:spPr>
          <a:xfrm>
            <a:off x="396633" y="75724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2"/>
          <p:cNvSpPr/>
          <p:nvPr/>
        </p:nvSpPr>
        <p:spPr>
          <a:xfrm>
            <a:off x="542241" y="404526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2"/>
          <p:cNvSpPr/>
          <p:nvPr/>
        </p:nvSpPr>
        <p:spPr>
          <a:xfrm>
            <a:off x="8544948" y="3301153"/>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2"/>
          <p:cNvSpPr/>
          <p:nvPr/>
        </p:nvSpPr>
        <p:spPr>
          <a:xfrm>
            <a:off x="2811549" y="431899"/>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spTree>
      <p:nvGrpSpPr>
        <p:cNvPr id="1094" name="Shape 1094"/>
        <p:cNvGrpSpPr/>
        <p:nvPr/>
      </p:nvGrpSpPr>
      <p:grpSpPr>
        <a:xfrm>
          <a:off x="0" y="0"/>
          <a:ext cx="0" cy="0"/>
          <a:chOff x="0" y="0"/>
          <a:chExt cx="0" cy="0"/>
        </a:xfrm>
      </p:grpSpPr>
      <p:grpSp>
        <p:nvGrpSpPr>
          <p:cNvPr id="1095" name="Google Shape;1095;p33"/>
          <p:cNvGrpSpPr/>
          <p:nvPr/>
        </p:nvGrpSpPr>
        <p:grpSpPr>
          <a:xfrm>
            <a:off x="752192" y="2813724"/>
            <a:ext cx="997804" cy="1520159"/>
            <a:chOff x="2251545" y="3095652"/>
            <a:chExt cx="344808" cy="525316"/>
          </a:xfrm>
        </p:grpSpPr>
        <p:sp>
          <p:nvSpPr>
            <p:cNvPr id="1096" name="Google Shape;1096;p33"/>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3"/>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3"/>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3"/>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3"/>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3"/>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3"/>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3"/>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3"/>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33"/>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3"/>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33"/>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8" name="Google Shape;1108;p33"/>
          <p:cNvGrpSpPr/>
          <p:nvPr/>
        </p:nvGrpSpPr>
        <p:grpSpPr>
          <a:xfrm>
            <a:off x="7708256" y="3219792"/>
            <a:ext cx="1597538" cy="708015"/>
            <a:chOff x="4059002" y="793671"/>
            <a:chExt cx="401482" cy="177933"/>
          </a:xfrm>
        </p:grpSpPr>
        <p:sp>
          <p:nvSpPr>
            <p:cNvPr id="1109" name="Google Shape;1109;p33"/>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3"/>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3"/>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3"/>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3"/>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3"/>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3"/>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3"/>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3"/>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3"/>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3"/>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3"/>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33"/>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33"/>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33"/>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3"/>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3"/>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3"/>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3"/>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8" name="Google Shape;1128;p33"/>
          <p:cNvGrpSpPr/>
          <p:nvPr/>
        </p:nvGrpSpPr>
        <p:grpSpPr>
          <a:xfrm rot="-2700000">
            <a:off x="5065732" y="4277675"/>
            <a:ext cx="993627" cy="1108915"/>
            <a:chOff x="5072836" y="892909"/>
            <a:chExt cx="282225" cy="314971"/>
          </a:xfrm>
        </p:grpSpPr>
        <p:sp>
          <p:nvSpPr>
            <p:cNvPr id="1129" name="Google Shape;1129;p33"/>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3"/>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3"/>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3"/>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3"/>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3"/>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3"/>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3"/>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3"/>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33"/>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3"/>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3"/>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3"/>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3"/>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3"/>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3"/>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5" name="Google Shape;1145;p33"/>
          <p:cNvGrpSpPr/>
          <p:nvPr/>
        </p:nvGrpSpPr>
        <p:grpSpPr>
          <a:xfrm rot="1138321">
            <a:off x="1112441" y="-139785"/>
            <a:ext cx="1223011" cy="1359591"/>
            <a:chOff x="4728600" y="-742191"/>
            <a:chExt cx="432607" cy="480940"/>
          </a:xfrm>
        </p:grpSpPr>
        <p:grpSp>
          <p:nvGrpSpPr>
            <p:cNvPr id="1146" name="Google Shape;1146;p33"/>
            <p:cNvGrpSpPr/>
            <p:nvPr/>
          </p:nvGrpSpPr>
          <p:grpSpPr>
            <a:xfrm>
              <a:off x="4728600" y="-715975"/>
              <a:ext cx="432607" cy="454724"/>
              <a:chOff x="4728600" y="-715975"/>
              <a:chExt cx="432607" cy="454724"/>
            </a:xfrm>
          </p:grpSpPr>
          <p:sp>
            <p:nvSpPr>
              <p:cNvPr id="1147" name="Google Shape;1147;p33"/>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3"/>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3"/>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3"/>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3"/>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3"/>
              <p:cNvSpPr/>
              <p:nvPr/>
            </p:nvSpPr>
            <p:spPr>
              <a:xfrm>
                <a:off x="5031463" y="-335465"/>
                <a:ext cx="12774" cy="9533"/>
              </a:xfrm>
              <a:custGeom>
                <a:rect b="b" l="l" r="r" t="t"/>
                <a:pathLst>
                  <a:path extrusionOk="0" h="200" w="268">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3"/>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3"/>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3"/>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6" name="Google Shape;1156;p33"/>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3"/>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8" name="Google Shape;1158;p33"/>
          <p:cNvGrpSpPr/>
          <p:nvPr/>
        </p:nvGrpSpPr>
        <p:grpSpPr>
          <a:xfrm>
            <a:off x="7015670" y="960519"/>
            <a:ext cx="1128438" cy="1359634"/>
            <a:chOff x="5234039" y="-267543"/>
            <a:chExt cx="313064" cy="377173"/>
          </a:xfrm>
        </p:grpSpPr>
        <p:sp>
          <p:nvSpPr>
            <p:cNvPr id="1159" name="Google Shape;1159;p33"/>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3"/>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3"/>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3"/>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3"/>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3"/>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3"/>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3"/>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3"/>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3"/>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3"/>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3"/>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3"/>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3"/>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3"/>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3"/>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3"/>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3"/>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3"/>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8" name="Google Shape;1178;p33"/>
          <p:cNvGrpSpPr/>
          <p:nvPr/>
        </p:nvGrpSpPr>
        <p:grpSpPr>
          <a:xfrm>
            <a:off x="6059398" y="4755586"/>
            <a:ext cx="466198" cy="463516"/>
            <a:chOff x="4789992" y="5348109"/>
            <a:chExt cx="351768" cy="349718"/>
          </a:xfrm>
        </p:grpSpPr>
        <p:sp>
          <p:nvSpPr>
            <p:cNvPr id="1179" name="Google Shape;1179;p33"/>
            <p:cNvSpPr/>
            <p:nvPr/>
          </p:nvSpPr>
          <p:spPr>
            <a:xfrm>
              <a:off x="4789992" y="5348109"/>
              <a:ext cx="351768" cy="349718"/>
            </a:xfrm>
            <a:custGeom>
              <a:rect b="b" l="l" r="r" t="t"/>
              <a:pathLst>
                <a:path extrusionOk="0" h="7337" w="738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3"/>
            <p:cNvSpPr/>
            <p:nvPr/>
          </p:nvSpPr>
          <p:spPr>
            <a:xfrm>
              <a:off x="4901195" y="5384525"/>
              <a:ext cx="13632" cy="74119"/>
            </a:xfrm>
            <a:custGeom>
              <a:rect b="b" l="l" r="r" t="t"/>
              <a:pathLst>
                <a:path extrusionOk="0" h="1555" w="286">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3"/>
            <p:cNvSpPr/>
            <p:nvPr/>
          </p:nvSpPr>
          <p:spPr>
            <a:xfrm>
              <a:off x="4916161" y="5386861"/>
              <a:ext cx="7388" cy="43041"/>
            </a:xfrm>
            <a:custGeom>
              <a:rect b="b" l="l" r="r" t="t"/>
              <a:pathLst>
                <a:path extrusionOk="0" h="903" w="155">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3"/>
            <p:cNvSpPr/>
            <p:nvPr/>
          </p:nvSpPr>
          <p:spPr>
            <a:xfrm>
              <a:off x="5062779" y="5547635"/>
              <a:ext cx="38847" cy="43089"/>
            </a:xfrm>
            <a:custGeom>
              <a:rect b="b" l="l" r="r" t="t"/>
              <a:pathLst>
                <a:path extrusionOk="0" h="904" w="815">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3"/>
            <p:cNvSpPr/>
            <p:nvPr/>
          </p:nvSpPr>
          <p:spPr>
            <a:xfrm>
              <a:off x="5065639" y="5570800"/>
              <a:ext cx="29934" cy="30601"/>
            </a:xfrm>
            <a:custGeom>
              <a:rect b="b" l="l" r="r" t="t"/>
              <a:pathLst>
                <a:path extrusionOk="0" h="642" w="628">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3"/>
            <p:cNvSpPr/>
            <p:nvPr/>
          </p:nvSpPr>
          <p:spPr>
            <a:xfrm>
              <a:off x="4969641" y="5495156"/>
              <a:ext cx="37846" cy="28456"/>
            </a:xfrm>
            <a:custGeom>
              <a:rect b="b" l="l" r="r" t="t"/>
              <a:pathLst>
                <a:path extrusionOk="0" h="597" w="794">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3"/>
            <p:cNvSpPr/>
            <p:nvPr/>
          </p:nvSpPr>
          <p:spPr>
            <a:xfrm>
              <a:off x="4928840" y="5526281"/>
              <a:ext cx="39514" cy="34795"/>
            </a:xfrm>
            <a:custGeom>
              <a:rect b="b" l="l" r="r" t="t"/>
              <a:pathLst>
                <a:path extrusionOk="0" h="730" w="829">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3"/>
            <p:cNvSpPr/>
            <p:nvPr/>
          </p:nvSpPr>
          <p:spPr>
            <a:xfrm>
              <a:off x="5022216" y="5487529"/>
              <a:ext cx="39514" cy="34795"/>
            </a:xfrm>
            <a:custGeom>
              <a:rect b="b" l="l" r="r" t="t"/>
              <a:pathLst>
                <a:path extrusionOk="0" h="730" w="829">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3"/>
            <p:cNvSpPr/>
            <p:nvPr/>
          </p:nvSpPr>
          <p:spPr>
            <a:xfrm>
              <a:off x="4932081" y="5494822"/>
              <a:ext cx="28694" cy="23451"/>
            </a:xfrm>
            <a:custGeom>
              <a:rect b="b" l="l" r="r" t="t"/>
              <a:pathLst>
                <a:path extrusionOk="0" h="492" w="602">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3"/>
            <p:cNvSpPr/>
            <p:nvPr/>
          </p:nvSpPr>
          <p:spPr>
            <a:xfrm>
              <a:off x="4998479" y="5467272"/>
              <a:ext cx="30935" cy="23451"/>
            </a:xfrm>
            <a:custGeom>
              <a:rect b="b" l="l" r="r" t="t"/>
              <a:pathLst>
                <a:path extrusionOk="0" h="492" w="649">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9" name="Google Shape;1189;p33"/>
          <p:cNvSpPr txBox="1"/>
          <p:nvPr>
            <p:ph type="title"/>
          </p:nvPr>
        </p:nvSpPr>
        <p:spPr>
          <a:xfrm>
            <a:off x="3222888" y="3331488"/>
            <a:ext cx="2680500" cy="56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190" name="Google Shape;1190;p33"/>
          <p:cNvSpPr txBox="1"/>
          <p:nvPr>
            <p:ph idx="1" type="subTitle"/>
          </p:nvPr>
        </p:nvSpPr>
        <p:spPr>
          <a:xfrm rot="-455">
            <a:off x="2307025" y="3896066"/>
            <a:ext cx="4530000" cy="56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91" name="Google Shape;1191;p33"/>
          <p:cNvSpPr/>
          <p:nvPr>
            <p:ph idx="2" type="pic"/>
          </p:nvPr>
        </p:nvSpPr>
        <p:spPr>
          <a:xfrm>
            <a:off x="2904588" y="773063"/>
            <a:ext cx="3317100" cy="1840800"/>
          </a:xfrm>
          <a:prstGeom prst="rect">
            <a:avLst/>
          </a:prstGeom>
          <a:noFill/>
          <a:ln cap="flat" cmpd="sng" w="9525">
            <a:solidFill>
              <a:schemeClr val="dk2"/>
            </a:solidFill>
            <a:prstDash val="solid"/>
            <a:round/>
            <a:headEnd len="sm" w="sm" type="none"/>
            <a:tailEnd len="sm" w="sm" type="none"/>
          </a:ln>
        </p:spPr>
      </p:sp>
      <p:sp>
        <p:nvSpPr>
          <p:cNvPr id="1192" name="Google Shape;1192;p33"/>
          <p:cNvSpPr/>
          <p:nvPr/>
        </p:nvSpPr>
        <p:spPr>
          <a:xfrm>
            <a:off x="590323" y="1121327"/>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3"/>
          <p:cNvSpPr/>
          <p:nvPr/>
        </p:nvSpPr>
        <p:spPr>
          <a:xfrm>
            <a:off x="2145463" y="4760225"/>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3"/>
          <p:cNvSpPr/>
          <p:nvPr/>
        </p:nvSpPr>
        <p:spPr>
          <a:xfrm>
            <a:off x="1061229" y="4900626"/>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3"/>
          <p:cNvSpPr/>
          <p:nvPr/>
        </p:nvSpPr>
        <p:spPr>
          <a:xfrm>
            <a:off x="590334" y="3772121"/>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3"/>
          <p:cNvSpPr/>
          <p:nvPr/>
        </p:nvSpPr>
        <p:spPr>
          <a:xfrm>
            <a:off x="8535310" y="1602212"/>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3"/>
          <p:cNvSpPr/>
          <p:nvPr/>
        </p:nvSpPr>
        <p:spPr>
          <a:xfrm>
            <a:off x="4308425" y="475556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3"/>
          <p:cNvSpPr/>
          <p:nvPr/>
        </p:nvSpPr>
        <p:spPr>
          <a:xfrm>
            <a:off x="352491" y="393080"/>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3"/>
          <p:cNvSpPr/>
          <p:nvPr/>
        </p:nvSpPr>
        <p:spPr>
          <a:xfrm>
            <a:off x="7450223" y="460349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3"/>
          <p:cNvSpPr/>
          <p:nvPr/>
        </p:nvSpPr>
        <p:spPr>
          <a:xfrm>
            <a:off x="2961993" y="3356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3"/>
          <p:cNvSpPr/>
          <p:nvPr/>
        </p:nvSpPr>
        <p:spPr>
          <a:xfrm>
            <a:off x="4921593" y="393030"/>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203" name="Shape 1203"/>
        <p:cNvGrpSpPr/>
        <p:nvPr/>
      </p:nvGrpSpPr>
      <p:grpSpPr>
        <a:xfrm>
          <a:off x="0" y="0"/>
          <a:ext cx="0" cy="0"/>
          <a:chOff x="0" y="0"/>
          <a:chExt cx="0" cy="0"/>
        </a:xfrm>
      </p:grpSpPr>
      <p:grpSp>
        <p:nvGrpSpPr>
          <p:cNvPr id="1204" name="Google Shape;1204;p34"/>
          <p:cNvGrpSpPr/>
          <p:nvPr/>
        </p:nvGrpSpPr>
        <p:grpSpPr>
          <a:xfrm flipH="1" rot="4255318">
            <a:off x="6043400" y="-334439"/>
            <a:ext cx="1287217" cy="1961280"/>
            <a:chOff x="2251545" y="3095652"/>
            <a:chExt cx="344808" cy="525316"/>
          </a:xfrm>
        </p:grpSpPr>
        <p:sp>
          <p:nvSpPr>
            <p:cNvPr id="1205" name="Google Shape;1205;p34"/>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4"/>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4"/>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4"/>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4"/>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4"/>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4"/>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4"/>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4"/>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4"/>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4"/>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4"/>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7" name="Google Shape;1217;p34"/>
          <p:cNvGrpSpPr/>
          <p:nvPr/>
        </p:nvGrpSpPr>
        <p:grpSpPr>
          <a:xfrm rot="-666174">
            <a:off x="5932496" y="4174083"/>
            <a:ext cx="386705" cy="478876"/>
            <a:chOff x="454479" y="2550746"/>
            <a:chExt cx="94997" cy="117637"/>
          </a:xfrm>
        </p:grpSpPr>
        <p:sp>
          <p:nvSpPr>
            <p:cNvPr id="1218" name="Google Shape;1218;p34"/>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4"/>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4"/>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4"/>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4"/>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4"/>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4"/>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4"/>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6" name="Google Shape;1226;p34"/>
          <p:cNvGrpSpPr/>
          <p:nvPr/>
        </p:nvGrpSpPr>
        <p:grpSpPr>
          <a:xfrm rot="-5976326">
            <a:off x="1273201" y="3490420"/>
            <a:ext cx="1495818" cy="2834400"/>
            <a:chOff x="177688" y="2854372"/>
            <a:chExt cx="568167" cy="1076609"/>
          </a:xfrm>
        </p:grpSpPr>
        <p:sp>
          <p:nvSpPr>
            <p:cNvPr id="1227" name="Google Shape;1227;p34"/>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4"/>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4"/>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4"/>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4"/>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4"/>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4"/>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4"/>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4"/>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4"/>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4"/>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4"/>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4"/>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4"/>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4"/>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4"/>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4"/>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4"/>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4"/>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4"/>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34"/>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34"/>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4"/>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4"/>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4"/>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34"/>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34"/>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34"/>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5" name="Google Shape;1255;p34"/>
          <p:cNvGrpSpPr/>
          <p:nvPr/>
        </p:nvGrpSpPr>
        <p:grpSpPr>
          <a:xfrm>
            <a:off x="173278" y="-200895"/>
            <a:ext cx="1093441" cy="2130977"/>
            <a:chOff x="1099958" y="4292329"/>
            <a:chExt cx="269022" cy="524316"/>
          </a:xfrm>
        </p:grpSpPr>
        <p:sp>
          <p:nvSpPr>
            <p:cNvPr id="1256" name="Google Shape;1256;p34"/>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34"/>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34"/>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34"/>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34"/>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34"/>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34"/>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34"/>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4"/>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4"/>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4"/>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4"/>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4"/>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4"/>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4"/>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4"/>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4"/>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4"/>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4"/>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4"/>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4"/>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4"/>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8" name="Google Shape;1278;p34"/>
          <p:cNvGrpSpPr/>
          <p:nvPr/>
        </p:nvGrpSpPr>
        <p:grpSpPr>
          <a:xfrm rot="-1152002">
            <a:off x="7980539" y="4002881"/>
            <a:ext cx="886925" cy="1083003"/>
            <a:chOff x="5253963" y="-691571"/>
            <a:chExt cx="332892" cy="406487"/>
          </a:xfrm>
        </p:grpSpPr>
        <p:sp>
          <p:nvSpPr>
            <p:cNvPr id="1279" name="Google Shape;1279;p34"/>
            <p:cNvSpPr/>
            <p:nvPr/>
          </p:nvSpPr>
          <p:spPr>
            <a:xfrm>
              <a:off x="5262543" y="-534038"/>
              <a:ext cx="88466" cy="108581"/>
            </a:xfrm>
            <a:custGeom>
              <a:rect b="b" l="l" r="r" t="t"/>
              <a:pathLst>
                <a:path extrusionOk="0" h="2278" w="1856">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4"/>
            <p:cNvSpPr/>
            <p:nvPr/>
          </p:nvSpPr>
          <p:spPr>
            <a:xfrm>
              <a:off x="5349198" y="-680941"/>
              <a:ext cx="228840" cy="386801"/>
            </a:xfrm>
            <a:custGeom>
              <a:rect b="b" l="l" r="r" t="t"/>
              <a:pathLst>
                <a:path extrusionOk="0" h="8115" w="4801">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4"/>
            <p:cNvSpPr/>
            <p:nvPr/>
          </p:nvSpPr>
          <p:spPr>
            <a:xfrm>
              <a:off x="5253963" y="-515973"/>
              <a:ext cx="20258" cy="20258"/>
            </a:xfrm>
            <a:custGeom>
              <a:rect b="b" l="l" r="r" t="t"/>
              <a:pathLst>
                <a:path extrusionOk="0" h="425" w="425">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4"/>
            <p:cNvSpPr/>
            <p:nvPr/>
          </p:nvSpPr>
          <p:spPr>
            <a:xfrm>
              <a:off x="5437092" y="-633562"/>
              <a:ext cx="20258" cy="20258"/>
            </a:xfrm>
            <a:custGeom>
              <a:rect b="b" l="l" r="r" t="t"/>
              <a:pathLst>
                <a:path extrusionOk="0" h="425" w="425">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4"/>
            <p:cNvSpPr/>
            <p:nvPr/>
          </p:nvSpPr>
          <p:spPr>
            <a:xfrm>
              <a:off x="5566360" y="-586898"/>
              <a:ext cx="20448" cy="20258"/>
            </a:xfrm>
            <a:custGeom>
              <a:rect b="b" l="l" r="r" t="t"/>
              <a:pathLst>
                <a:path extrusionOk="0" h="425" w="429">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4"/>
            <p:cNvSpPr/>
            <p:nvPr/>
          </p:nvSpPr>
          <p:spPr>
            <a:xfrm>
              <a:off x="5492050" y="-437278"/>
              <a:ext cx="20258" cy="20258"/>
            </a:xfrm>
            <a:custGeom>
              <a:rect b="b" l="l" r="r" t="t"/>
              <a:pathLst>
                <a:path extrusionOk="0" h="425" w="425">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4"/>
            <p:cNvSpPr/>
            <p:nvPr/>
          </p:nvSpPr>
          <p:spPr>
            <a:xfrm>
              <a:off x="5566407" y="-305389"/>
              <a:ext cx="20448" cy="20305"/>
            </a:xfrm>
            <a:custGeom>
              <a:rect b="b" l="l" r="r" t="t"/>
              <a:pathLst>
                <a:path extrusionOk="0" h="426" w="429">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4"/>
            <p:cNvSpPr/>
            <p:nvPr/>
          </p:nvSpPr>
          <p:spPr>
            <a:xfrm>
              <a:off x="5287948" y="-439232"/>
              <a:ext cx="24118" cy="24071"/>
            </a:xfrm>
            <a:custGeom>
              <a:rect b="b" l="l" r="r" t="t"/>
              <a:pathLst>
                <a:path extrusionOk="0" h="505" w="506">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4"/>
            <p:cNvSpPr/>
            <p:nvPr/>
          </p:nvSpPr>
          <p:spPr>
            <a:xfrm>
              <a:off x="5343764" y="-478842"/>
              <a:ext cx="12298" cy="12250"/>
            </a:xfrm>
            <a:custGeom>
              <a:rect b="b" l="l" r="r" t="t"/>
              <a:pathLst>
                <a:path extrusionOk="0" h="257" w="258">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4"/>
            <p:cNvSpPr/>
            <p:nvPr/>
          </p:nvSpPr>
          <p:spPr>
            <a:xfrm>
              <a:off x="5506206" y="-691571"/>
              <a:ext cx="12250" cy="12298"/>
            </a:xfrm>
            <a:custGeom>
              <a:rect b="b" l="l" r="r" t="t"/>
              <a:pathLst>
                <a:path extrusionOk="0" h="258" w="257">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4"/>
            <p:cNvSpPr/>
            <p:nvPr/>
          </p:nvSpPr>
          <p:spPr>
            <a:xfrm>
              <a:off x="5492050" y="-538757"/>
              <a:ext cx="12298" cy="12298"/>
            </a:xfrm>
            <a:custGeom>
              <a:rect b="b" l="l" r="r" t="t"/>
              <a:pathLst>
                <a:path extrusionOk="0" h="258" w="258">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4"/>
            <p:cNvSpPr/>
            <p:nvPr/>
          </p:nvSpPr>
          <p:spPr>
            <a:xfrm>
              <a:off x="5492050" y="-362158"/>
              <a:ext cx="12298" cy="12298"/>
            </a:xfrm>
            <a:custGeom>
              <a:rect b="b" l="l" r="r" t="t"/>
              <a:pathLst>
                <a:path extrusionOk="0" h="258" w="258">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1" name="Google Shape;1291;p34"/>
          <p:cNvGrpSpPr/>
          <p:nvPr/>
        </p:nvGrpSpPr>
        <p:grpSpPr>
          <a:xfrm>
            <a:off x="173266" y="3887138"/>
            <a:ext cx="483635" cy="522909"/>
            <a:chOff x="3127056" y="-728177"/>
            <a:chExt cx="193710" cy="209440"/>
          </a:xfrm>
        </p:grpSpPr>
        <p:sp>
          <p:nvSpPr>
            <p:cNvPr id="1292" name="Google Shape;1292;p34"/>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4"/>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4"/>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4"/>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6" name="Google Shape;1296;p34"/>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297" name="Google Shape;1297;p34"/>
          <p:cNvSpPr/>
          <p:nvPr/>
        </p:nvSpPr>
        <p:spPr>
          <a:xfrm>
            <a:off x="8473150" y="357767"/>
            <a:ext cx="239700" cy="245365"/>
          </a:xfrm>
          <a:custGeom>
            <a:rect b="b" l="l" r="r" t="t"/>
            <a:pathLst>
              <a:path extrusionOk="0" h="1085" w="106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4"/>
          <p:cNvSpPr/>
          <p:nvPr/>
        </p:nvSpPr>
        <p:spPr>
          <a:xfrm>
            <a:off x="2265274" y="4737839"/>
            <a:ext cx="239705" cy="239156"/>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4"/>
          <p:cNvSpPr/>
          <p:nvPr/>
        </p:nvSpPr>
        <p:spPr>
          <a:xfrm>
            <a:off x="5609950" y="4819734"/>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4"/>
          <p:cNvSpPr/>
          <p:nvPr/>
        </p:nvSpPr>
        <p:spPr>
          <a:xfrm>
            <a:off x="3606348" y="4603502"/>
            <a:ext cx="57348"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4"/>
          <p:cNvSpPr/>
          <p:nvPr/>
        </p:nvSpPr>
        <p:spPr>
          <a:xfrm>
            <a:off x="8564271" y="2323254"/>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4"/>
          <p:cNvSpPr/>
          <p:nvPr/>
        </p:nvSpPr>
        <p:spPr>
          <a:xfrm>
            <a:off x="7350074" y="4744053"/>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4"/>
          <p:cNvSpPr/>
          <p:nvPr/>
        </p:nvSpPr>
        <p:spPr>
          <a:xfrm>
            <a:off x="8452166" y="3116484"/>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4"/>
          <p:cNvSpPr/>
          <p:nvPr/>
        </p:nvSpPr>
        <p:spPr>
          <a:xfrm>
            <a:off x="234004" y="68620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4"/>
          <p:cNvSpPr/>
          <p:nvPr/>
        </p:nvSpPr>
        <p:spPr>
          <a:xfrm>
            <a:off x="1804502" y="280860"/>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4"/>
          <p:cNvSpPr/>
          <p:nvPr/>
        </p:nvSpPr>
        <p:spPr>
          <a:xfrm>
            <a:off x="8770198" y="2923162"/>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4"/>
          <p:cNvSpPr/>
          <p:nvPr/>
        </p:nvSpPr>
        <p:spPr>
          <a:xfrm>
            <a:off x="2052137" y="48160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4"/>
          <p:cNvSpPr/>
          <p:nvPr/>
        </p:nvSpPr>
        <p:spPr>
          <a:xfrm>
            <a:off x="4508389" y="4718798"/>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4"/>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4"/>
          <p:cNvSpPr/>
          <p:nvPr/>
        </p:nvSpPr>
        <p:spPr>
          <a:xfrm>
            <a:off x="291358" y="2719120"/>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4"/>
          <p:cNvSpPr/>
          <p:nvPr/>
        </p:nvSpPr>
        <p:spPr>
          <a:xfrm>
            <a:off x="626916" y="3020417"/>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3" name="Shape 1313"/>
        <p:cNvGrpSpPr/>
        <p:nvPr/>
      </p:nvGrpSpPr>
      <p:grpSpPr>
        <a:xfrm>
          <a:off x="0" y="0"/>
          <a:ext cx="0" cy="0"/>
          <a:chOff x="0" y="0"/>
          <a:chExt cx="0" cy="0"/>
        </a:xfrm>
      </p:grpSpPr>
      <p:sp>
        <p:nvSpPr>
          <p:cNvPr id="1314" name="Google Shape;1314;p35"/>
          <p:cNvSpPr txBox="1"/>
          <p:nvPr>
            <p:ph type="title"/>
          </p:nvPr>
        </p:nvSpPr>
        <p:spPr>
          <a:xfrm>
            <a:off x="5191125" y="2978625"/>
            <a:ext cx="3185400" cy="996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100"/>
              <a:buNone/>
              <a:defRPr sz="2800"/>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1315" name="Google Shape;131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16" name="Shape 1316"/>
        <p:cNvGrpSpPr/>
        <p:nvPr/>
      </p:nvGrpSpPr>
      <p:grpSpPr>
        <a:xfrm>
          <a:off x="0" y="0"/>
          <a:ext cx="0" cy="0"/>
          <a:chOff x="0" y="0"/>
          <a:chExt cx="0" cy="0"/>
        </a:xfrm>
      </p:grpSpPr>
      <p:sp>
        <p:nvSpPr>
          <p:cNvPr id="1317" name="Google Shape;131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18" name="Shape 1318"/>
        <p:cNvGrpSpPr/>
        <p:nvPr/>
      </p:nvGrpSpPr>
      <p:grpSpPr>
        <a:xfrm>
          <a:off x="0" y="0"/>
          <a:ext cx="0" cy="0"/>
          <a:chOff x="0" y="0"/>
          <a:chExt cx="0" cy="0"/>
        </a:xfrm>
      </p:grpSpPr>
      <p:grpSp>
        <p:nvGrpSpPr>
          <p:cNvPr id="1319" name="Google Shape;1319;p37"/>
          <p:cNvGrpSpPr/>
          <p:nvPr/>
        </p:nvGrpSpPr>
        <p:grpSpPr>
          <a:xfrm rot="9284465">
            <a:off x="678583" y="-2028214"/>
            <a:ext cx="9393665" cy="8567764"/>
            <a:chOff x="-2537947" y="-2336543"/>
            <a:chExt cx="4759398" cy="4340947"/>
          </a:xfrm>
        </p:grpSpPr>
        <p:sp>
          <p:nvSpPr>
            <p:cNvPr id="1320" name="Google Shape;1320;p37"/>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7"/>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7"/>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7"/>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7"/>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5" name="Google Shape;1325;p37"/>
          <p:cNvGrpSpPr/>
          <p:nvPr/>
        </p:nvGrpSpPr>
        <p:grpSpPr>
          <a:xfrm flipH="1" rot="1432125">
            <a:off x="4438817" y="116542"/>
            <a:ext cx="2461232" cy="1065079"/>
            <a:chOff x="3758998" y="-241279"/>
            <a:chExt cx="873461" cy="377983"/>
          </a:xfrm>
        </p:grpSpPr>
        <p:sp>
          <p:nvSpPr>
            <p:cNvPr id="1326" name="Google Shape;1326;p37"/>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7"/>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7"/>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7"/>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7"/>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7"/>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7"/>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7"/>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7"/>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7"/>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7"/>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7"/>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7"/>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37"/>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37"/>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7"/>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7"/>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7"/>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7"/>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7"/>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7"/>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7"/>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37"/>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37"/>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7"/>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7"/>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7"/>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7"/>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7"/>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7"/>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6" name="Google Shape;1356;p37"/>
          <p:cNvGrpSpPr/>
          <p:nvPr/>
        </p:nvGrpSpPr>
        <p:grpSpPr>
          <a:xfrm flipH="1" rot="-4707470">
            <a:off x="877106" y="4541302"/>
            <a:ext cx="620419" cy="782924"/>
            <a:chOff x="4198851" y="-806491"/>
            <a:chExt cx="163967" cy="206914"/>
          </a:xfrm>
        </p:grpSpPr>
        <p:sp>
          <p:nvSpPr>
            <p:cNvPr id="1357" name="Google Shape;1357;p37"/>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37"/>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37"/>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7"/>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7"/>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7"/>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7"/>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7"/>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7"/>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7"/>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7" name="Google Shape;1367;p37"/>
          <p:cNvGrpSpPr/>
          <p:nvPr/>
        </p:nvGrpSpPr>
        <p:grpSpPr>
          <a:xfrm flipH="1">
            <a:off x="4068760" y="4150624"/>
            <a:ext cx="1656877" cy="734403"/>
            <a:chOff x="4059002" y="793671"/>
            <a:chExt cx="401482" cy="177933"/>
          </a:xfrm>
        </p:grpSpPr>
        <p:sp>
          <p:nvSpPr>
            <p:cNvPr id="1368" name="Google Shape;1368;p37"/>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7"/>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7"/>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37"/>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37"/>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37"/>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37"/>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7"/>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7"/>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7"/>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37"/>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7"/>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7"/>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7"/>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7"/>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7"/>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7"/>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7"/>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7"/>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7" name="Google Shape;1387;p37"/>
          <p:cNvGrpSpPr/>
          <p:nvPr/>
        </p:nvGrpSpPr>
        <p:grpSpPr>
          <a:xfrm flipH="1">
            <a:off x="6779074" y="2920953"/>
            <a:ext cx="1189024" cy="1315352"/>
            <a:chOff x="4219108" y="-509347"/>
            <a:chExt cx="183511" cy="203005"/>
          </a:xfrm>
        </p:grpSpPr>
        <p:sp>
          <p:nvSpPr>
            <p:cNvPr id="1388" name="Google Shape;1388;p37"/>
            <p:cNvSpPr/>
            <p:nvPr/>
          </p:nvSpPr>
          <p:spPr>
            <a:xfrm>
              <a:off x="4252712" y="-441615"/>
              <a:ext cx="72308" cy="69114"/>
            </a:xfrm>
            <a:custGeom>
              <a:rect b="b" l="l" r="r" t="t"/>
              <a:pathLst>
                <a:path extrusionOk="0" h="1450" w="1517">
                  <a:moveTo>
                    <a:pt x="311" y="0"/>
                  </a:moveTo>
                  <a:cubicBezTo>
                    <a:pt x="159" y="0"/>
                    <a:pt x="1" y="67"/>
                    <a:pt x="126" y="236"/>
                  </a:cubicBezTo>
                  <a:cubicBezTo>
                    <a:pt x="130" y="241"/>
                    <a:pt x="136" y="243"/>
                    <a:pt x="142" y="243"/>
                  </a:cubicBezTo>
                  <a:cubicBezTo>
                    <a:pt x="154" y="243"/>
                    <a:pt x="165" y="235"/>
                    <a:pt x="159" y="221"/>
                  </a:cubicBezTo>
                  <a:cubicBezTo>
                    <a:pt x="228" y="142"/>
                    <a:pt x="295" y="103"/>
                    <a:pt x="361" y="103"/>
                  </a:cubicBezTo>
                  <a:cubicBezTo>
                    <a:pt x="401" y="103"/>
                    <a:pt x="440" y="117"/>
                    <a:pt x="479" y="145"/>
                  </a:cubicBezTo>
                  <a:cubicBezTo>
                    <a:pt x="500" y="156"/>
                    <a:pt x="522" y="169"/>
                    <a:pt x="542" y="181"/>
                  </a:cubicBezTo>
                  <a:cubicBezTo>
                    <a:pt x="624" y="229"/>
                    <a:pt x="703" y="285"/>
                    <a:pt x="775" y="346"/>
                  </a:cubicBezTo>
                  <a:cubicBezTo>
                    <a:pt x="912" y="465"/>
                    <a:pt x="1028" y="607"/>
                    <a:pt x="1121" y="764"/>
                  </a:cubicBezTo>
                  <a:cubicBezTo>
                    <a:pt x="1170" y="847"/>
                    <a:pt x="1210" y="932"/>
                    <a:pt x="1244" y="1022"/>
                  </a:cubicBezTo>
                  <a:cubicBezTo>
                    <a:pt x="1290" y="1141"/>
                    <a:pt x="1327" y="1176"/>
                    <a:pt x="1228" y="1272"/>
                  </a:cubicBezTo>
                  <a:cubicBezTo>
                    <a:pt x="1191" y="1309"/>
                    <a:pt x="1160" y="1324"/>
                    <a:pt x="1131" y="1324"/>
                  </a:cubicBezTo>
                  <a:cubicBezTo>
                    <a:pt x="1072" y="1324"/>
                    <a:pt x="1023" y="1262"/>
                    <a:pt x="952" y="1188"/>
                  </a:cubicBezTo>
                  <a:cubicBezTo>
                    <a:pt x="875" y="1106"/>
                    <a:pt x="819" y="1013"/>
                    <a:pt x="771" y="912"/>
                  </a:cubicBezTo>
                  <a:cubicBezTo>
                    <a:pt x="769" y="909"/>
                    <a:pt x="766" y="908"/>
                    <a:pt x="764" y="908"/>
                  </a:cubicBezTo>
                  <a:cubicBezTo>
                    <a:pt x="758" y="908"/>
                    <a:pt x="752" y="913"/>
                    <a:pt x="754" y="920"/>
                  </a:cubicBezTo>
                  <a:cubicBezTo>
                    <a:pt x="798" y="1074"/>
                    <a:pt x="872" y="1204"/>
                    <a:pt x="998" y="1308"/>
                  </a:cubicBezTo>
                  <a:cubicBezTo>
                    <a:pt x="1054" y="1353"/>
                    <a:pt x="1174" y="1450"/>
                    <a:pt x="1269" y="1450"/>
                  </a:cubicBezTo>
                  <a:cubicBezTo>
                    <a:pt x="1286" y="1450"/>
                    <a:pt x="1302" y="1447"/>
                    <a:pt x="1316" y="1441"/>
                  </a:cubicBezTo>
                  <a:cubicBezTo>
                    <a:pt x="1516" y="1350"/>
                    <a:pt x="1298" y="902"/>
                    <a:pt x="1239" y="782"/>
                  </a:cubicBezTo>
                  <a:cubicBezTo>
                    <a:pt x="1081" y="463"/>
                    <a:pt x="797" y="161"/>
                    <a:pt x="462" y="25"/>
                  </a:cubicBezTo>
                  <a:cubicBezTo>
                    <a:pt x="422" y="9"/>
                    <a:pt x="367" y="0"/>
                    <a:pt x="31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7"/>
            <p:cNvSpPr/>
            <p:nvPr/>
          </p:nvSpPr>
          <p:spPr>
            <a:xfrm>
              <a:off x="4258051" y="-421167"/>
              <a:ext cx="94234" cy="78409"/>
            </a:xfrm>
            <a:custGeom>
              <a:rect b="b" l="l" r="r" t="t"/>
              <a:pathLst>
                <a:path extrusionOk="0" h="1645" w="1977">
                  <a:moveTo>
                    <a:pt x="15" y="0"/>
                  </a:moveTo>
                  <a:cubicBezTo>
                    <a:pt x="8" y="0"/>
                    <a:pt x="1" y="7"/>
                    <a:pt x="3" y="15"/>
                  </a:cubicBezTo>
                  <a:cubicBezTo>
                    <a:pt x="190" y="574"/>
                    <a:pt x="577" y="1076"/>
                    <a:pt x="1048" y="1426"/>
                  </a:cubicBezTo>
                  <a:cubicBezTo>
                    <a:pt x="1191" y="1532"/>
                    <a:pt x="1376" y="1645"/>
                    <a:pt x="1560" y="1645"/>
                  </a:cubicBezTo>
                  <a:cubicBezTo>
                    <a:pt x="1623" y="1645"/>
                    <a:pt x="1685" y="1632"/>
                    <a:pt x="1745" y="1601"/>
                  </a:cubicBezTo>
                  <a:cubicBezTo>
                    <a:pt x="1898" y="1523"/>
                    <a:pt x="1977" y="1375"/>
                    <a:pt x="1952" y="1211"/>
                  </a:cubicBezTo>
                  <a:cubicBezTo>
                    <a:pt x="1950" y="1201"/>
                    <a:pt x="1942" y="1197"/>
                    <a:pt x="1933" y="1197"/>
                  </a:cubicBezTo>
                  <a:cubicBezTo>
                    <a:pt x="1923" y="1197"/>
                    <a:pt x="1912" y="1204"/>
                    <a:pt x="1912" y="1217"/>
                  </a:cubicBezTo>
                  <a:cubicBezTo>
                    <a:pt x="1914" y="1442"/>
                    <a:pt x="1749" y="1519"/>
                    <a:pt x="1580" y="1519"/>
                  </a:cubicBezTo>
                  <a:cubicBezTo>
                    <a:pt x="1512" y="1519"/>
                    <a:pt x="1442" y="1507"/>
                    <a:pt x="1383" y="1486"/>
                  </a:cubicBezTo>
                  <a:cubicBezTo>
                    <a:pt x="1294" y="1454"/>
                    <a:pt x="1218" y="1406"/>
                    <a:pt x="1140" y="1351"/>
                  </a:cubicBezTo>
                  <a:cubicBezTo>
                    <a:pt x="975" y="1234"/>
                    <a:pt x="822" y="1094"/>
                    <a:pt x="682" y="950"/>
                  </a:cubicBezTo>
                  <a:cubicBezTo>
                    <a:pt x="413" y="668"/>
                    <a:pt x="210" y="346"/>
                    <a:pt x="24" y="5"/>
                  </a:cubicBezTo>
                  <a:cubicBezTo>
                    <a:pt x="22"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7"/>
            <p:cNvSpPr/>
            <p:nvPr/>
          </p:nvSpPr>
          <p:spPr>
            <a:xfrm>
              <a:off x="4219108" y="-488232"/>
              <a:ext cx="130364" cy="108676"/>
            </a:xfrm>
            <a:custGeom>
              <a:rect b="b" l="l" r="r" t="t"/>
              <a:pathLst>
                <a:path extrusionOk="0" h="2280" w="2735">
                  <a:moveTo>
                    <a:pt x="656" y="1"/>
                  </a:moveTo>
                  <a:cubicBezTo>
                    <a:pt x="495" y="1"/>
                    <a:pt x="343" y="51"/>
                    <a:pt x="239" y="187"/>
                  </a:cubicBezTo>
                  <a:cubicBezTo>
                    <a:pt x="1" y="500"/>
                    <a:pt x="187" y="891"/>
                    <a:pt x="357" y="1181"/>
                  </a:cubicBezTo>
                  <a:cubicBezTo>
                    <a:pt x="361" y="1188"/>
                    <a:pt x="367" y="1191"/>
                    <a:pt x="372" y="1191"/>
                  </a:cubicBezTo>
                  <a:cubicBezTo>
                    <a:pt x="385" y="1191"/>
                    <a:pt x="396" y="1177"/>
                    <a:pt x="389" y="1161"/>
                  </a:cubicBezTo>
                  <a:cubicBezTo>
                    <a:pt x="231" y="789"/>
                    <a:pt x="70" y="132"/>
                    <a:pt x="688" y="132"/>
                  </a:cubicBezTo>
                  <a:cubicBezTo>
                    <a:pt x="696" y="132"/>
                    <a:pt x="703" y="132"/>
                    <a:pt x="710" y="132"/>
                  </a:cubicBezTo>
                  <a:cubicBezTo>
                    <a:pt x="1066" y="140"/>
                    <a:pt x="1377" y="405"/>
                    <a:pt x="1609" y="648"/>
                  </a:cubicBezTo>
                  <a:cubicBezTo>
                    <a:pt x="2063" y="1127"/>
                    <a:pt x="2406" y="1683"/>
                    <a:pt x="2697" y="2270"/>
                  </a:cubicBezTo>
                  <a:cubicBezTo>
                    <a:pt x="2701" y="2276"/>
                    <a:pt x="2707" y="2279"/>
                    <a:pt x="2713" y="2279"/>
                  </a:cubicBezTo>
                  <a:cubicBezTo>
                    <a:pt x="2724" y="2279"/>
                    <a:pt x="2735" y="2270"/>
                    <a:pt x="2731" y="2258"/>
                  </a:cubicBezTo>
                  <a:cubicBezTo>
                    <a:pt x="2564" y="1826"/>
                    <a:pt x="2335" y="1421"/>
                    <a:pt x="2068" y="1043"/>
                  </a:cubicBezTo>
                  <a:cubicBezTo>
                    <a:pt x="1823" y="694"/>
                    <a:pt x="1538" y="331"/>
                    <a:pt x="1152" y="132"/>
                  </a:cubicBezTo>
                  <a:cubicBezTo>
                    <a:pt x="1011" y="59"/>
                    <a:pt x="829" y="1"/>
                    <a:pt x="6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7"/>
            <p:cNvSpPr/>
            <p:nvPr/>
          </p:nvSpPr>
          <p:spPr>
            <a:xfrm>
              <a:off x="4241368" y="-417068"/>
              <a:ext cx="161251" cy="110726"/>
            </a:xfrm>
            <a:custGeom>
              <a:rect b="b" l="l" r="r" t="t"/>
              <a:pathLst>
                <a:path extrusionOk="0" h="2323" w="3383">
                  <a:moveTo>
                    <a:pt x="19" y="1"/>
                  </a:moveTo>
                  <a:cubicBezTo>
                    <a:pt x="10" y="1"/>
                    <a:pt x="1" y="11"/>
                    <a:pt x="6" y="22"/>
                  </a:cubicBezTo>
                  <a:cubicBezTo>
                    <a:pt x="274" y="563"/>
                    <a:pt x="572" y="1101"/>
                    <a:pt x="989" y="1545"/>
                  </a:cubicBezTo>
                  <a:cubicBezTo>
                    <a:pt x="1319" y="1896"/>
                    <a:pt x="1781" y="2264"/>
                    <a:pt x="2277" y="2317"/>
                  </a:cubicBezTo>
                  <a:cubicBezTo>
                    <a:pt x="2313" y="2321"/>
                    <a:pt x="2348" y="2323"/>
                    <a:pt x="2380" y="2323"/>
                  </a:cubicBezTo>
                  <a:cubicBezTo>
                    <a:pt x="3382" y="2323"/>
                    <a:pt x="2762" y="546"/>
                    <a:pt x="2401" y="94"/>
                  </a:cubicBezTo>
                  <a:cubicBezTo>
                    <a:pt x="2396" y="88"/>
                    <a:pt x="2390" y="85"/>
                    <a:pt x="2384" y="85"/>
                  </a:cubicBezTo>
                  <a:cubicBezTo>
                    <a:pt x="2367" y="85"/>
                    <a:pt x="2351" y="107"/>
                    <a:pt x="2359" y="127"/>
                  </a:cubicBezTo>
                  <a:cubicBezTo>
                    <a:pt x="2578" y="586"/>
                    <a:pt x="2774" y="1012"/>
                    <a:pt x="2810" y="1528"/>
                  </a:cubicBezTo>
                  <a:cubicBezTo>
                    <a:pt x="2832" y="1844"/>
                    <a:pt x="2811" y="2190"/>
                    <a:pt x="2422" y="2215"/>
                  </a:cubicBezTo>
                  <a:cubicBezTo>
                    <a:pt x="2405" y="2216"/>
                    <a:pt x="2389" y="2217"/>
                    <a:pt x="2372" y="2217"/>
                  </a:cubicBezTo>
                  <a:cubicBezTo>
                    <a:pt x="2173" y="2217"/>
                    <a:pt x="1984" y="2139"/>
                    <a:pt x="1811" y="2049"/>
                  </a:cubicBezTo>
                  <a:cubicBezTo>
                    <a:pt x="973" y="1620"/>
                    <a:pt x="507" y="776"/>
                    <a:pt x="30" y="7"/>
                  </a:cubicBezTo>
                  <a:cubicBezTo>
                    <a:pt x="27" y="3"/>
                    <a:pt x="23" y="1"/>
                    <a:pt x="1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7"/>
            <p:cNvSpPr/>
            <p:nvPr/>
          </p:nvSpPr>
          <p:spPr>
            <a:xfrm>
              <a:off x="4336555" y="-440519"/>
              <a:ext cx="7102" cy="8961"/>
            </a:xfrm>
            <a:custGeom>
              <a:rect b="b" l="l" r="r" t="t"/>
              <a:pathLst>
                <a:path extrusionOk="0" h="188" w="149">
                  <a:moveTo>
                    <a:pt x="38" y="0"/>
                  </a:moveTo>
                  <a:cubicBezTo>
                    <a:pt x="19" y="0"/>
                    <a:pt x="1" y="19"/>
                    <a:pt x="1" y="38"/>
                  </a:cubicBezTo>
                  <a:cubicBezTo>
                    <a:pt x="1" y="58"/>
                    <a:pt x="2" y="80"/>
                    <a:pt x="6" y="97"/>
                  </a:cubicBezTo>
                  <a:cubicBezTo>
                    <a:pt x="11" y="118"/>
                    <a:pt x="22" y="138"/>
                    <a:pt x="30" y="158"/>
                  </a:cubicBezTo>
                  <a:cubicBezTo>
                    <a:pt x="39" y="177"/>
                    <a:pt x="61" y="187"/>
                    <a:pt x="82" y="187"/>
                  </a:cubicBezTo>
                  <a:cubicBezTo>
                    <a:pt x="93" y="187"/>
                    <a:pt x="103" y="185"/>
                    <a:pt x="112" y="179"/>
                  </a:cubicBezTo>
                  <a:cubicBezTo>
                    <a:pt x="138" y="160"/>
                    <a:pt x="149" y="127"/>
                    <a:pt x="133" y="97"/>
                  </a:cubicBezTo>
                  <a:cubicBezTo>
                    <a:pt x="122" y="80"/>
                    <a:pt x="113" y="59"/>
                    <a:pt x="98" y="43"/>
                  </a:cubicBezTo>
                  <a:cubicBezTo>
                    <a:pt x="86" y="29"/>
                    <a:pt x="70" y="17"/>
                    <a:pt x="55" y="6"/>
                  </a:cubicBezTo>
                  <a:cubicBezTo>
                    <a:pt x="50" y="2"/>
                    <a:pt x="44" y="0"/>
                    <a:pt x="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7"/>
            <p:cNvSpPr/>
            <p:nvPr/>
          </p:nvSpPr>
          <p:spPr>
            <a:xfrm>
              <a:off x="4319062" y="-462207"/>
              <a:ext cx="6673" cy="6482"/>
            </a:xfrm>
            <a:custGeom>
              <a:rect b="b" l="l" r="r" t="t"/>
              <a:pathLst>
                <a:path extrusionOk="0" h="136" w="140">
                  <a:moveTo>
                    <a:pt x="49" y="1"/>
                  </a:moveTo>
                  <a:cubicBezTo>
                    <a:pt x="38" y="1"/>
                    <a:pt x="22" y="6"/>
                    <a:pt x="14" y="13"/>
                  </a:cubicBezTo>
                  <a:cubicBezTo>
                    <a:pt x="7" y="23"/>
                    <a:pt x="1" y="36"/>
                    <a:pt x="2" y="48"/>
                  </a:cubicBezTo>
                  <a:cubicBezTo>
                    <a:pt x="3" y="64"/>
                    <a:pt x="11" y="79"/>
                    <a:pt x="21" y="91"/>
                  </a:cubicBezTo>
                  <a:cubicBezTo>
                    <a:pt x="30" y="101"/>
                    <a:pt x="42" y="111"/>
                    <a:pt x="51" y="121"/>
                  </a:cubicBezTo>
                  <a:cubicBezTo>
                    <a:pt x="60" y="130"/>
                    <a:pt x="74" y="135"/>
                    <a:pt x="87" y="135"/>
                  </a:cubicBezTo>
                  <a:cubicBezTo>
                    <a:pt x="99" y="135"/>
                    <a:pt x="112" y="131"/>
                    <a:pt x="121" y="121"/>
                  </a:cubicBezTo>
                  <a:cubicBezTo>
                    <a:pt x="139" y="100"/>
                    <a:pt x="140" y="70"/>
                    <a:pt x="122" y="50"/>
                  </a:cubicBezTo>
                  <a:cubicBezTo>
                    <a:pt x="111" y="39"/>
                    <a:pt x="102" y="29"/>
                    <a:pt x="92" y="21"/>
                  </a:cubicBezTo>
                  <a:cubicBezTo>
                    <a:pt x="80" y="10"/>
                    <a:pt x="64" y="1"/>
                    <a:pt x="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7"/>
            <p:cNvSpPr/>
            <p:nvPr/>
          </p:nvSpPr>
          <p:spPr>
            <a:xfrm>
              <a:off x="4237030" y="-466258"/>
              <a:ext cx="44567" cy="44948"/>
            </a:xfrm>
            <a:custGeom>
              <a:rect b="b" l="l" r="r" t="t"/>
              <a:pathLst>
                <a:path extrusionOk="0" h="943" w="935">
                  <a:moveTo>
                    <a:pt x="371" y="0"/>
                  </a:moveTo>
                  <a:cubicBezTo>
                    <a:pt x="308" y="0"/>
                    <a:pt x="249" y="23"/>
                    <a:pt x="196" y="79"/>
                  </a:cubicBezTo>
                  <a:cubicBezTo>
                    <a:pt x="0" y="291"/>
                    <a:pt x="162" y="725"/>
                    <a:pt x="270" y="940"/>
                  </a:cubicBezTo>
                  <a:cubicBezTo>
                    <a:pt x="271" y="942"/>
                    <a:pt x="273" y="943"/>
                    <a:pt x="275" y="943"/>
                  </a:cubicBezTo>
                  <a:cubicBezTo>
                    <a:pt x="278" y="943"/>
                    <a:pt x="282" y="939"/>
                    <a:pt x="280" y="935"/>
                  </a:cubicBezTo>
                  <a:cubicBezTo>
                    <a:pt x="198" y="745"/>
                    <a:pt x="6" y="155"/>
                    <a:pt x="316" y="56"/>
                  </a:cubicBezTo>
                  <a:cubicBezTo>
                    <a:pt x="339" y="49"/>
                    <a:pt x="362" y="46"/>
                    <a:pt x="385" y="46"/>
                  </a:cubicBezTo>
                  <a:cubicBezTo>
                    <a:pt x="571" y="46"/>
                    <a:pt x="734" y="270"/>
                    <a:pt x="902" y="318"/>
                  </a:cubicBezTo>
                  <a:cubicBezTo>
                    <a:pt x="904" y="319"/>
                    <a:pt x="906" y="319"/>
                    <a:pt x="908" y="319"/>
                  </a:cubicBezTo>
                  <a:cubicBezTo>
                    <a:pt x="924" y="319"/>
                    <a:pt x="934" y="293"/>
                    <a:pt x="916" y="281"/>
                  </a:cubicBezTo>
                  <a:cubicBezTo>
                    <a:pt x="780" y="205"/>
                    <a:pt x="561" y="0"/>
                    <a:pt x="3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7"/>
            <p:cNvSpPr/>
            <p:nvPr/>
          </p:nvSpPr>
          <p:spPr>
            <a:xfrm>
              <a:off x="4287984" y="-447764"/>
              <a:ext cx="7007" cy="6435"/>
            </a:xfrm>
            <a:custGeom>
              <a:rect b="b" l="l" r="r" t="t"/>
              <a:pathLst>
                <a:path extrusionOk="0" h="135" w="147">
                  <a:moveTo>
                    <a:pt x="60" y="0"/>
                  </a:moveTo>
                  <a:cubicBezTo>
                    <a:pt x="46" y="0"/>
                    <a:pt x="32" y="6"/>
                    <a:pt x="22" y="16"/>
                  </a:cubicBezTo>
                  <a:cubicBezTo>
                    <a:pt x="5" y="36"/>
                    <a:pt x="0" y="71"/>
                    <a:pt x="22" y="91"/>
                  </a:cubicBezTo>
                  <a:cubicBezTo>
                    <a:pt x="26" y="96"/>
                    <a:pt x="32" y="100"/>
                    <a:pt x="36" y="103"/>
                  </a:cubicBezTo>
                  <a:cubicBezTo>
                    <a:pt x="45" y="112"/>
                    <a:pt x="54" y="119"/>
                    <a:pt x="67" y="124"/>
                  </a:cubicBezTo>
                  <a:cubicBezTo>
                    <a:pt x="77" y="128"/>
                    <a:pt x="87" y="132"/>
                    <a:pt x="96" y="133"/>
                  </a:cubicBezTo>
                  <a:cubicBezTo>
                    <a:pt x="99" y="134"/>
                    <a:pt x="102" y="134"/>
                    <a:pt x="105" y="134"/>
                  </a:cubicBezTo>
                  <a:cubicBezTo>
                    <a:pt x="129" y="134"/>
                    <a:pt x="146" y="113"/>
                    <a:pt x="141" y="88"/>
                  </a:cubicBezTo>
                  <a:cubicBezTo>
                    <a:pt x="137" y="79"/>
                    <a:pt x="135" y="69"/>
                    <a:pt x="131" y="60"/>
                  </a:cubicBezTo>
                  <a:cubicBezTo>
                    <a:pt x="126" y="48"/>
                    <a:pt x="121" y="39"/>
                    <a:pt x="111" y="30"/>
                  </a:cubicBezTo>
                  <a:cubicBezTo>
                    <a:pt x="108" y="24"/>
                    <a:pt x="102" y="21"/>
                    <a:pt x="99" y="16"/>
                  </a:cubicBezTo>
                  <a:cubicBezTo>
                    <a:pt x="89" y="6"/>
                    <a:pt x="74"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7"/>
            <p:cNvSpPr/>
            <p:nvPr/>
          </p:nvSpPr>
          <p:spPr>
            <a:xfrm>
              <a:off x="4279452" y="-415114"/>
              <a:ext cx="5624" cy="4481"/>
            </a:xfrm>
            <a:custGeom>
              <a:rect b="b" l="l" r="r" t="t"/>
              <a:pathLst>
                <a:path extrusionOk="0" h="94" w="118">
                  <a:moveTo>
                    <a:pt x="59" y="1"/>
                  </a:moveTo>
                  <a:cubicBezTo>
                    <a:pt x="0" y="1"/>
                    <a:pt x="0" y="93"/>
                    <a:pt x="59" y="93"/>
                  </a:cubicBezTo>
                  <a:cubicBezTo>
                    <a:pt x="118" y="92"/>
                    <a:pt x="118" y="1"/>
                    <a:pt x="5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7"/>
            <p:cNvSpPr/>
            <p:nvPr/>
          </p:nvSpPr>
          <p:spPr>
            <a:xfrm>
              <a:off x="4317680" y="-407726"/>
              <a:ext cx="18303" cy="45854"/>
            </a:xfrm>
            <a:custGeom>
              <a:rect b="b" l="l" r="r" t="t"/>
              <a:pathLst>
                <a:path extrusionOk="0" h="962" w="384">
                  <a:moveTo>
                    <a:pt x="126" y="1"/>
                  </a:moveTo>
                  <a:cubicBezTo>
                    <a:pt x="114" y="1"/>
                    <a:pt x="102" y="9"/>
                    <a:pt x="103" y="24"/>
                  </a:cubicBezTo>
                  <a:cubicBezTo>
                    <a:pt x="115" y="176"/>
                    <a:pt x="207" y="299"/>
                    <a:pt x="247" y="444"/>
                  </a:cubicBezTo>
                  <a:cubicBezTo>
                    <a:pt x="299" y="626"/>
                    <a:pt x="277" y="937"/>
                    <a:pt x="20" y="937"/>
                  </a:cubicBezTo>
                  <a:cubicBezTo>
                    <a:pt x="18" y="937"/>
                    <a:pt x="17" y="937"/>
                    <a:pt x="16" y="937"/>
                  </a:cubicBezTo>
                  <a:cubicBezTo>
                    <a:pt x="0" y="937"/>
                    <a:pt x="1" y="959"/>
                    <a:pt x="16" y="961"/>
                  </a:cubicBezTo>
                  <a:cubicBezTo>
                    <a:pt x="21" y="961"/>
                    <a:pt x="25" y="961"/>
                    <a:pt x="30" y="961"/>
                  </a:cubicBezTo>
                  <a:cubicBezTo>
                    <a:pt x="187" y="961"/>
                    <a:pt x="290" y="843"/>
                    <a:pt x="328" y="696"/>
                  </a:cubicBezTo>
                  <a:cubicBezTo>
                    <a:pt x="383" y="474"/>
                    <a:pt x="245" y="203"/>
                    <a:pt x="146" y="11"/>
                  </a:cubicBezTo>
                  <a:cubicBezTo>
                    <a:pt x="142" y="4"/>
                    <a:pt x="134" y="1"/>
                    <a:pt x="12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7"/>
            <p:cNvSpPr/>
            <p:nvPr/>
          </p:nvSpPr>
          <p:spPr>
            <a:xfrm>
              <a:off x="4317108" y="-340899"/>
              <a:ext cx="45425" cy="15872"/>
            </a:xfrm>
            <a:custGeom>
              <a:rect b="b" l="l" r="r" t="t"/>
              <a:pathLst>
                <a:path extrusionOk="0" h="333" w="953">
                  <a:moveTo>
                    <a:pt x="923" y="0"/>
                  </a:moveTo>
                  <a:cubicBezTo>
                    <a:pt x="914" y="0"/>
                    <a:pt x="905" y="6"/>
                    <a:pt x="901" y="19"/>
                  </a:cubicBezTo>
                  <a:cubicBezTo>
                    <a:pt x="848" y="211"/>
                    <a:pt x="725" y="277"/>
                    <a:pt x="581" y="277"/>
                  </a:cubicBezTo>
                  <a:cubicBezTo>
                    <a:pt x="383" y="277"/>
                    <a:pt x="147" y="151"/>
                    <a:pt x="5" y="51"/>
                  </a:cubicBezTo>
                  <a:cubicBezTo>
                    <a:pt x="4" y="50"/>
                    <a:pt x="3" y="50"/>
                    <a:pt x="3" y="50"/>
                  </a:cubicBezTo>
                  <a:cubicBezTo>
                    <a:pt x="1" y="50"/>
                    <a:pt x="0" y="52"/>
                    <a:pt x="2" y="54"/>
                  </a:cubicBezTo>
                  <a:cubicBezTo>
                    <a:pt x="163" y="181"/>
                    <a:pt x="341" y="332"/>
                    <a:pt x="556" y="332"/>
                  </a:cubicBezTo>
                  <a:cubicBezTo>
                    <a:pt x="570" y="332"/>
                    <a:pt x="584" y="332"/>
                    <a:pt x="598" y="330"/>
                  </a:cubicBezTo>
                  <a:cubicBezTo>
                    <a:pt x="765" y="314"/>
                    <a:pt x="925" y="208"/>
                    <a:pt x="949" y="33"/>
                  </a:cubicBezTo>
                  <a:cubicBezTo>
                    <a:pt x="952" y="14"/>
                    <a:pt x="938" y="0"/>
                    <a:pt x="92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7"/>
            <p:cNvSpPr/>
            <p:nvPr/>
          </p:nvSpPr>
          <p:spPr>
            <a:xfrm>
              <a:off x="4274829" y="-509347"/>
              <a:ext cx="31078" cy="32555"/>
            </a:xfrm>
            <a:custGeom>
              <a:rect b="b" l="l" r="r" t="t"/>
              <a:pathLst>
                <a:path extrusionOk="0" h="683" w="652">
                  <a:moveTo>
                    <a:pt x="30" y="1"/>
                  </a:moveTo>
                  <a:cubicBezTo>
                    <a:pt x="14" y="1"/>
                    <a:pt x="0" y="20"/>
                    <a:pt x="16" y="33"/>
                  </a:cubicBezTo>
                  <a:cubicBezTo>
                    <a:pt x="250" y="228"/>
                    <a:pt x="461" y="423"/>
                    <a:pt x="633" y="678"/>
                  </a:cubicBezTo>
                  <a:cubicBezTo>
                    <a:pt x="636" y="681"/>
                    <a:pt x="639" y="682"/>
                    <a:pt x="641" y="682"/>
                  </a:cubicBezTo>
                  <a:cubicBezTo>
                    <a:pt x="647" y="682"/>
                    <a:pt x="651" y="676"/>
                    <a:pt x="648" y="669"/>
                  </a:cubicBezTo>
                  <a:cubicBezTo>
                    <a:pt x="522" y="395"/>
                    <a:pt x="311" y="142"/>
                    <a:pt x="38" y="3"/>
                  </a:cubicBezTo>
                  <a:cubicBezTo>
                    <a:pt x="35" y="1"/>
                    <a:pt x="32" y="1"/>
                    <a:pt x="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0" name="Google Shape;1400;p37"/>
          <p:cNvGrpSpPr/>
          <p:nvPr/>
        </p:nvGrpSpPr>
        <p:grpSpPr>
          <a:xfrm rot="-3476835">
            <a:off x="8473910" y="726011"/>
            <a:ext cx="999153" cy="1011762"/>
            <a:chOff x="3063709" y="-107293"/>
            <a:chExt cx="201908" cy="204435"/>
          </a:xfrm>
        </p:grpSpPr>
        <p:sp>
          <p:nvSpPr>
            <p:cNvPr id="1401" name="Google Shape;1401;p37"/>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7"/>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7"/>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7"/>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7"/>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7"/>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7"/>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7"/>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7"/>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7"/>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7"/>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7"/>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3" name="Google Shape;1413;p37"/>
          <p:cNvGrpSpPr/>
          <p:nvPr/>
        </p:nvGrpSpPr>
        <p:grpSpPr>
          <a:xfrm flipH="1">
            <a:off x="7399886" y="3448137"/>
            <a:ext cx="1438294" cy="1075716"/>
            <a:chOff x="574023" y="2653178"/>
            <a:chExt cx="667453" cy="499196"/>
          </a:xfrm>
        </p:grpSpPr>
        <p:sp>
          <p:nvSpPr>
            <p:cNvPr id="1414" name="Google Shape;1414;p37"/>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7"/>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7"/>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7"/>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7"/>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7"/>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7"/>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7"/>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7"/>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7"/>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7"/>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7"/>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7"/>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7"/>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7"/>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37"/>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7"/>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7"/>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7"/>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7"/>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7"/>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5" name="Google Shape;1435;p37"/>
          <p:cNvGrpSpPr/>
          <p:nvPr/>
        </p:nvGrpSpPr>
        <p:grpSpPr>
          <a:xfrm flipH="1">
            <a:off x="-262330" y="397130"/>
            <a:ext cx="929361" cy="850044"/>
            <a:chOff x="7078965" y="5331432"/>
            <a:chExt cx="404915" cy="370357"/>
          </a:xfrm>
        </p:grpSpPr>
        <p:sp>
          <p:nvSpPr>
            <p:cNvPr id="1436" name="Google Shape;1436;p37"/>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7"/>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7"/>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7"/>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7"/>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7"/>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7"/>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7"/>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7"/>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7"/>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7"/>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7"/>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7"/>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7"/>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7"/>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1" name="Google Shape;1451;p37"/>
          <p:cNvGrpSpPr/>
          <p:nvPr/>
        </p:nvGrpSpPr>
        <p:grpSpPr>
          <a:xfrm flipH="1">
            <a:off x="5868484" y="397125"/>
            <a:ext cx="581028" cy="581052"/>
            <a:chOff x="2787299" y="187324"/>
            <a:chExt cx="1165552" cy="1165600"/>
          </a:xfrm>
        </p:grpSpPr>
        <p:sp>
          <p:nvSpPr>
            <p:cNvPr id="1452" name="Google Shape;1452;p37"/>
            <p:cNvSpPr/>
            <p:nvPr/>
          </p:nvSpPr>
          <p:spPr>
            <a:xfrm>
              <a:off x="2787299" y="187324"/>
              <a:ext cx="1165552" cy="1165600"/>
            </a:xfrm>
            <a:custGeom>
              <a:rect b="b" l="l" r="r" t="t"/>
              <a:pathLst>
                <a:path extrusionOk="0" h="24454" w="24453">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7"/>
            <p:cNvSpPr/>
            <p:nvPr/>
          </p:nvSpPr>
          <p:spPr>
            <a:xfrm>
              <a:off x="3426916" y="190089"/>
              <a:ext cx="398575" cy="216971"/>
            </a:xfrm>
            <a:custGeom>
              <a:rect b="b" l="l" r="r" t="t"/>
              <a:pathLst>
                <a:path extrusionOk="0" h="4552" w="8362">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7"/>
            <p:cNvSpPr/>
            <p:nvPr/>
          </p:nvSpPr>
          <p:spPr>
            <a:xfrm>
              <a:off x="3177771" y="196476"/>
              <a:ext cx="739570" cy="373837"/>
            </a:xfrm>
            <a:custGeom>
              <a:rect b="b" l="l" r="r" t="t"/>
              <a:pathLst>
                <a:path extrusionOk="0" h="7843" w="15516">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7"/>
            <p:cNvSpPr/>
            <p:nvPr/>
          </p:nvSpPr>
          <p:spPr>
            <a:xfrm>
              <a:off x="2938254" y="302340"/>
              <a:ext cx="1014502" cy="504200"/>
            </a:xfrm>
            <a:custGeom>
              <a:rect b="b" l="l" r="r" t="t"/>
              <a:pathLst>
                <a:path extrusionOk="0" h="10578" w="21284">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7"/>
            <p:cNvSpPr/>
            <p:nvPr/>
          </p:nvSpPr>
          <p:spPr>
            <a:xfrm>
              <a:off x="2852553" y="470454"/>
              <a:ext cx="1079803" cy="509301"/>
            </a:xfrm>
            <a:custGeom>
              <a:rect b="b" l="l" r="r" t="t"/>
              <a:pathLst>
                <a:path extrusionOk="0" h="10685" w="22654">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7"/>
            <p:cNvSpPr/>
            <p:nvPr/>
          </p:nvSpPr>
          <p:spPr>
            <a:xfrm>
              <a:off x="2790970" y="661925"/>
              <a:ext cx="1029421" cy="585994"/>
            </a:xfrm>
            <a:custGeom>
              <a:rect b="b" l="l" r="r" t="t"/>
              <a:pathLst>
                <a:path extrusionOk="0" h="12294" w="21597">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7"/>
            <p:cNvSpPr/>
            <p:nvPr/>
          </p:nvSpPr>
          <p:spPr>
            <a:xfrm>
              <a:off x="2831676" y="993339"/>
              <a:ext cx="686710" cy="359442"/>
            </a:xfrm>
            <a:custGeom>
              <a:rect b="b" l="l" r="r" t="t"/>
              <a:pathLst>
                <a:path extrusionOk="0" h="7541" w="14407">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7"/>
            <p:cNvSpPr/>
            <p:nvPr/>
          </p:nvSpPr>
          <p:spPr>
            <a:xfrm>
              <a:off x="3351033" y="438519"/>
              <a:ext cx="61726" cy="54147"/>
            </a:xfrm>
            <a:custGeom>
              <a:rect b="b" l="l" r="r" t="t"/>
              <a:pathLst>
                <a:path extrusionOk="0" h="1136" w="1295">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7"/>
            <p:cNvSpPr/>
            <p:nvPr/>
          </p:nvSpPr>
          <p:spPr>
            <a:xfrm>
              <a:off x="3333683" y="524077"/>
              <a:ext cx="104529" cy="91660"/>
            </a:xfrm>
            <a:custGeom>
              <a:rect b="b" l="l" r="r" t="t"/>
              <a:pathLst>
                <a:path extrusionOk="0" h="1923" w="2193">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7"/>
            <p:cNvSpPr/>
            <p:nvPr/>
          </p:nvSpPr>
          <p:spPr>
            <a:xfrm>
              <a:off x="3516002" y="358918"/>
              <a:ext cx="61726" cy="54147"/>
            </a:xfrm>
            <a:custGeom>
              <a:rect b="b" l="l" r="r" t="t"/>
              <a:pathLst>
                <a:path extrusionOk="0" h="1136" w="1295">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7"/>
            <p:cNvSpPr/>
            <p:nvPr/>
          </p:nvSpPr>
          <p:spPr>
            <a:xfrm>
              <a:off x="3573677" y="408347"/>
              <a:ext cx="104482" cy="91660"/>
            </a:xfrm>
            <a:custGeom>
              <a:rect b="b" l="l" r="r" t="t"/>
              <a:pathLst>
                <a:path extrusionOk="0" h="1923" w="2192">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7"/>
            <p:cNvSpPr/>
            <p:nvPr/>
          </p:nvSpPr>
          <p:spPr>
            <a:xfrm>
              <a:off x="3443456" y="428271"/>
              <a:ext cx="98333" cy="77122"/>
            </a:xfrm>
            <a:custGeom>
              <a:rect b="b" l="l" r="r" t="t"/>
              <a:pathLst>
                <a:path extrusionOk="0" h="1618" w="2063">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4" name="Google Shape;1464;p37"/>
          <p:cNvGrpSpPr/>
          <p:nvPr/>
        </p:nvGrpSpPr>
        <p:grpSpPr>
          <a:xfrm flipH="1" rot="-369687">
            <a:off x="-19144" y="2739648"/>
            <a:ext cx="1023949" cy="1251375"/>
            <a:chOff x="1562309" y="2509229"/>
            <a:chExt cx="347239" cy="424362"/>
          </a:xfrm>
        </p:grpSpPr>
        <p:sp>
          <p:nvSpPr>
            <p:cNvPr id="1465" name="Google Shape;1465;p37"/>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7"/>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7"/>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7"/>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7"/>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7"/>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7"/>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7"/>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7"/>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7"/>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7"/>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7"/>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7"/>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8" name="Google Shape;1478;p37"/>
          <p:cNvGrpSpPr/>
          <p:nvPr/>
        </p:nvGrpSpPr>
        <p:grpSpPr>
          <a:xfrm rot="1079400">
            <a:off x="5103018" y="970543"/>
            <a:ext cx="1827108" cy="1992440"/>
            <a:chOff x="4518826" y="55435"/>
            <a:chExt cx="440759" cy="480654"/>
          </a:xfrm>
        </p:grpSpPr>
        <p:sp>
          <p:nvSpPr>
            <p:cNvPr id="1479" name="Google Shape;1479;p37"/>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7"/>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7"/>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7"/>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7"/>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7"/>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7"/>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7"/>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7"/>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7"/>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7"/>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7"/>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1" name="Google Shape;1491;p37"/>
          <p:cNvGrpSpPr/>
          <p:nvPr/>
        </p:nvGrpSpPr>
        <p:grpSpPr>
          <a:xfrm rot="586813">
            <a:off x="4687942" y="1882778"/>
            <a:ext cx="1020672" cy="970119"/>
            <a:chOff x="5626143" y="-593747"/>
            <a:chExt cx="318949" cy="303152"/>
          </a:xfrm>
        </p:grpSpPr>
        <p:sp>
          <p:nvSpPr>
            <p:cNvPr id="1492" name="Google Shape;1492;p37"/>
            <p:cNvSpPr/>
            <p:nvPr/>
          </p:nvSpPr>
          <p:spPr>
            <a:xfrm>
              <a:off x="5626143" y="-593747"/>
              <a:ext cx="318949" cy="302337"/>
            </a:xfrm>
            <a:custGeom>
              <a:rect b="b" l="l" r="r" t="t"/>
              <a:pathLst>
                <a:path extrusionOk="0" h="5187" w="5472">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7"/>
            <p:cNvSpPr/>
            <p:nvPr/>
          </p:nvSpPr>
          <p:spPr>
            <a:xfrm>
              <a:off x="5736367" y="-464700"/>
              <a:ext cx="159475" cy="174105"/>
            </a:xfrm>
            <a:custGeom>
              <a:rect b="b" l="l" r="r" t="t"/>
              <a:pathLst>
                <a:path extrusionOk="0" h="2987" w="2736">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7"/>
            <p:cNvSpPr/>
            <p:nvPr/>
          </p:nvSpPr>
          <p:spPr>
            <a:xfrm>
              <a:off x="5699645" y="-423258"/>
              <a:ext cx="110338" cy="109872"/>
            </a:xfrm>
            <a:custGeom>
              <a:rect b="b" l="l" r="r" t="t"/>
              <a:pathLst>
                <a:path extrusionOk="0" h="1885" w="1893">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7"/>
            <p:cNvSpPr/>
            <p:nvPr/>
          </p:nvSpPr>
          <p:spPr>
            <a:xfrm>
              <a:off x="5692592" y="-389219"/>
              <a:ext cx="25064" cy="36488"/>
            </a:xfrm>
            <a:custGeom>
              <a:rect b="b" l="l" r="r" t="t"/>
              <a:pathLst>
                <a:path extrusionOk="0" h="626" w="43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7"/>
            <p:cNvSpPr/>
            <p:nvPr/>
          </p:nvSpPr>
          <p:spPr>
            <a:xfrm>
              <a:off x="5772098" y="-421743"/>
              <a:ext cx="34623" cy="34681"/>
            </a:xfrm>
            <a:custGeom>
              <a:rect b="b" l="l" r="r" t="t"/>
              <a:pathLst>
                <a:path extrusionOk="0" h="595" w="594">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7"/>
            <p:cNvSpPr/>
            <p:nvPr/>
          </p:nvSpPr>
          <p:spPr>
            <a:xfrm>
              <a:off x="5696789" y="-383157"/>
              <a:ext cx="16729" cy="24306"/>
            </a:xfrm>
            <a:custGeom>
              <a:rect b="b" l="l" r="r" t="t"/>
              <a:pathLst>
                <a:path extrusionOk="0" h="417" w="287">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7"/>
            <p:cNvSpPr/>
            <p:nvPr/>
          </p:nvSpPr>
          <p:spPr>
            <a:xfrm>
              <a:off x="5777111" y="-416672"/>
              <a:ext cx="24656" cy="24539"/>
            </a:xfrm>
            <a:custGeom>
              <a:rect b="b" l="l" r="r" t="t"/>
              <a:pathLst>
                <a:path extrusionOk="0" h="421" w="423">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7"/>
            <p:cNvSpPr/>
            <p:nvPr/>
          </p:nvSpPr>
          <p:spPr>
            <a:xfrm>
              <a:off x="5752630" y="-358502"/>
              <a:ext cx="41209" cy="29435"/>
            </a:xfrm>
            <a:custGeom>
              <a:rect b="b" l="l" r="r" t="t"/>
              <a:pathLst>
                <a:path extrusionOk="0" h="505" w="707">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7"/>
            <p:cNvSpPr/>
            <p:nvPr/>
          </p:nvSpPr>
          <p:spPr>
            <a:xfrm>
              <a:off x="5687813" y="-387004"/>
              <a:ext cx="28444" cy="57005"/>
            </a:xfrm>
            <a:custGeom>
              <a:rect b="b" l="l" r="r" t="t"/>
              <a:pathLst>
                <a:path extrusionOk="0" h="978" w="488">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7"/>
            <p:cNvSpPr/>
            <p:nvPr/>
          </p:nvSpPr>
          <p:spPr>
            <a:xfrm>
              <a:off x="5696090" y="-383040"/>
              <a:ext cx="15621" cy="16670"/>
            </a:xfrm>
            <a:custGeom>
              <a:rect b="b" l="l" r="r" t="t"/>
              <a:pathLst>
                <a:path extrusionOk="0" h="286" w="268">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7"/>
            <p:cNvSpPr/>
            <p:nvPr/>
          </p:nvSpPr>
          <p:spPr>
            <a:xfrm>
              <a:off x="5744702" y="-343405"/>
              <a:ext cx="12240" cy="20692"/>
            </a:xfrm>
            <a:custGeom>
              <a:rect b="b" l="l" r="r" t="t"/>
              <a:pathLst>
                <a:path extrusionOk="0" h="355" w="21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7"/>
            <p:cNvSpPr/>
            <p:nvPr/>
          </p:nvSpPr>
          <p:spPr>
            <a:xfrm>
              <a:off x="5788594" y="-369401"/>
              <a:ext cx="11541" cy="22557"/>
            </a:xfrm>
            <a:custGeom>
              <a:rect b="b" l="l" r="r" t="t"/>
              <a:pathLst>
                <a:path extrusionOk="0" h="387" w="198">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7"/>
            <p:cNvSpPr/>
            <p:nvPr/>
          </p:nvSpPr>
          <p:spPr>
            <a:xfrm>
              <a:off x="5772506" y="-423958"/>
              <a:ext cx="38411" cy="38819"/>
            </a:xfrm>
            <a:custGeom>
              <a:rect b="b" l="l" r="r" t="t"/>
              <a:pathLst>
                <a:path extrusionOk="0" h="666" w="659">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7"/>
            <p:cNvSpPr/>
            <p:nvPr/>
          </p:nvSpPr>
          <p:spPr>
            <a:xfrm>
              <a:off x="5773905" y="-416730"/>
              <a:ext cx="12182" cy="17661"/>
            </a:xfrm>
            <a:custGeom>
              <a:rect b="b" l="l" r="r" t="t"/>
              <a:pathLst>
                <a:path extrusionOk="0" h="303" w="209">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7"/>
            <p:cNvSpPr/>
            <p:nvPr/>
          </p:nvSpPr>
          <p:spPr>
            <a:xfrm>
              <a:off x="5756535" y="-424249"/>
              <a:ext cx="19235" cy="5829"/>
            </a:xfrm>
            <a:custGeom>
              <a:rect b="b" l="l" r="r" t="t"/>
              <a:pathLst>
                <a:path extrusionOk="0" h="100" w="33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7" name="Google Shape;1507;p37"/>
          <p:cNvGrpSpPr/>
          <p:nvPr/>
        </p:nvGrpSpPr>
        <p:grpSpPr>
          <a:xfrm flipH="1" rot="881175">
            <a:off x="7443725" y="2201050"/>
            <a:ext cx="1994574" cy="442619"/>
            <a:chOff x="4339891" y="1046343"/>
            <a:chExt cx="651057" cy="144473"/>
          </a:xfrm>
        </p:grpSpPr>
        <p:sp>
          <p:nvSpPr>
            <p:cNvPr id="1508" name="Google Shape;1508;p37"/>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7"/>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7"/>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37"/>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7"/>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7"/>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7"/>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5" name="Google Shape;1515;p37"/>
          <p:cNvGrpSpPr/>
          <p:nvPr/>
        </p:nvGrpSpPr>
        <p:grpSpPr>
          <a:xfrm>
            <a:off x="316664" y="283017"/>
            <a:ext cx="8674101" cy="4560453"/>
            <a:chOff x="3149414" y="-766106"/>
            <a:chExt cx="3770528" cy="1982375"/>
          </a:xfrm>
        </p:grpSpPr>
        <p:sp>
          <p:nvSpPr>
            <p:cNvPr id="1516" name="Google Shape;1516;p37"/>
            <p:cNvSpPr/>
            <p:nvPr/>
          </p:nvSpPr>
          <p:spPr>
            <a:xfrm>
              <a:off x="6580346" y="231855"/>
              <a:ext cx="24929" cy="24976"/>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7"/>
            <p:cNvSpPr/>
            <p:nvPr/>
          </p:nvSpPr>
          <p:spPr>
            <a:xfrm>
              <a:off x="3237208" y="461239"/>
              <a:ext cx="24976" cy="24976"/>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7"/>
            <p:cNvSpPr/>
            <p:nvPr/>
          </p:nvSpPr>
          <p:spPr>
            <a:xfrm>
              <a:off x="3465973" y="-766106"/>
              <a:ext cx="24976" cy="25024"/>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7"/>
            <p:cNvSpPr/>
            <p:nvPr/>
          </p:nvSpPr>
          <p:spPr>
            <a:xfrm>
              <a:off x="6895013" y="810331"/>
              <a:ext cx="24929" cy="25024"/>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7"/>
            <p:cNvSpPr/>
            <p:nvPr/>
          </p:nvSpPr>
          <p:spPr>
            <a:xfrm>
              <a:off x="6174076" y="1142993"/>
              <a:ext cx="56435" cy="56435"/>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7"/>
            <p:cNvSpPr/>
            <p:nvPr/>
          </p:nvSpPr>
          <p:spPr>
            <a:xfrm>
              <a:off x="5384173" y="-710831"/>
              <a:ext cx="56435" cy="56435"/>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7"/>
            <p:cNvSpPr/>
            <p:nvPr/>
          </p:nvSpPr>
          <p:spPr>
            <a:xfrm>
              <a:off x="3818442" y="1188051"/>
              <a:ext cx="28218" cy="28218"/>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7"/>
            <p:cNvSpPr/>
            <p:nvPr/>
          </p:nvSpPr>
          <p:spPr>
            <a:xfrm>
              <a:off x="3149414" y="1055593"/>
              <a:ext cx="112775" cy="1127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7"/>
            <p:cNvSpPr/>
            <p:nvPr/>
          </p:nvSpPr>
          <p:spPr>
            <a:xfrm>
              <a:off x="6786571" y="-654776"/>
              <a:ext cx="56435" cy="56435"/>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7"/>
            <p:cNvSpPr/>
            <p:nvPr/>
          </p:nvSpPr>
          <p:spPr>
            <a:xfrm>
              <a:off x="3310630" y="892023"/>
              <a:ext cx="28218" cy="28170"/>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37"/>
            <p:cNvSpPr/>
            <p:nvPr/>
          </p:nvSpPr>
          <p:spPr>
            <a:xfrm>
              <a:off x="6726151" y="253242"/>
              <a:ext cx="112728" cy="11268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7" name="Google Shape;152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528" name="Shape 1528"/>
        <p:cNvGrpSpPr/>
        <p:nvPr/>
      </p:nvGrpSpPr>
      <p:grpSpPr>
        <a:xfrm>
          <a:off x="0" y="0"/>
          <a:ext cx="0" cy="0"/>
          <a:chOff x="0" y="0"/>
          <a:chExt cx="0" cy="0"/>
        </a:xfrm>
      </p:grpSpPr>
      <p:grpSp>
        <p:nvGrpSpPr>
          <p:cNvPr id="1529" name="Google Shape;1529;p38"/>
          <p:cNvGrpSpPr/>
          <p:nvPr/>
        </p:nvGrpSpPr>
        <p:grpSpPr>
          <a:xfrm>
            <a:off x="236931" y="-407859"/>
            <a:ext cx="1444789" cy="1740692"/>
            <a:chOff x="5234039" y="-267543"/>
            <a:chExt cx="313064" cy="377173"/>
          </a:xfrm>
        </p:grpSpPr>
        <p:sp>
          <p:nvSpPr>
            <p:cNvPr id="1530" name="Google Shape;1530;p38"/>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8"/>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8"/>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8"/>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8"/>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8"/>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8"/>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8"/>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8"/>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8"/>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8"/>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8"/>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8"/>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8"/>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8"/>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8"/>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8"/>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8"/>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8"/>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9" name="Google Shape;1549;p38"/>
          <p:cNvGrpSpPr/>
          <p:nvPr/>
        </p:nvGrpSpPr>
        <p:grpSpPr>
          <a:xfrm>
            <a:off x="6611118" y="1388899"/>
            <a:ext cx="2471458" cy="1069504"/>
            <a:chOff x="3758998" y="-241279"/>
            <a:chExt cx="873461" cy="377983"/>
          </a:xfrm>
        </p:grpSpPr>
        <p:sp>
          <p:nvSpPr>
            <p:cNvPr id="1550" name="Google Shape;1550;p38"/>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8"/>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8"/>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8"/>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8"/>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38"/>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8"/>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8"/>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38"/>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38"/>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8"/>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8"/>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8"/>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8"/>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8"/>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8"/>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8"/>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8"/>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8"/>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38"/>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38"/>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8"/>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8"/>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8"/>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8"/>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8"/>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8"/>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8"/>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38"/>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8"/>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0" name="Google Shape;1580;p38"/>
          <p:cNvGrpSpPr/>
          <p:nvPr/>
        </p:nvGrpSpPr>
        <p:grpSpPr>
          <a:xfrm rot="-636634">
            <a:off x="2782458" y="4733640"/>
            <a:ext cx="1135986" cy="503459"/>
            <a:chOff x="4059002" y="793671"/>
            <a:chExt cx="401482" cy="177933"/>
          </a:xfrm>
        </p:grpSpPr>
        <p:sp>
          <p:nvSpPr>
            <p:cNvPr id="1581" name="Google Shape;1581;p38"/>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8"/>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38"/>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8"/>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8"/>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38"/>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38"/>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38"/>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38"/>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38"/>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8"/>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8"/>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8"/>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8"/>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8"/>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38"/>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38"/>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8"/>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38"/>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0" name="Google Shape;1600;p38"/>
          <p:cNvGrpSpPr/>
          <p:nvPr/>
        </p:nvGrpSpPr>
        <p:grpSpPr>
          <a:xfrm rot="994520">
            <a:off x="7019172" y="3889873"/>
            <a:ext cx="1655344" cy="1805327"/>
            <a:chOff x="4518826" y="55435"/>
            <a:chExt cx="440759" cy="480654"/>
          </a:xfrm>
        </p:grpSpPr>
        <p:sp>
          <p:nvSpPr>
            <p:cNvPr id="1601" name="Google Shape;1601;p38"/>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8"/>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8"/>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8"/>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8"/>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8"/>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8"/>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8"/>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8"/>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38"/>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38"/>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38"/>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3" name="Google Shape;1613;p38"/>
          <p:cNvGrpSpPr/>
          <p:nvPr/>
        </p:nvGrpSpPr>
        <p:grpSpPr>
          <a:xfrm rot="1304130">
            <a:off x="19366" y="2353776"/>
            <a:ext cx="648521" cy="818432"/>
            <a:chOff x="4198851" y="-806491"/>
            <a:chExt cx="163967" cy="206914"/>
          </a:xfrm>
        </p:grpSpPr>
        <p:sp>
          <p:nvSpPr>
            <p:cNvPr id="1614" name="Google Shape;1614;p38"/>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38"/>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38"/>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38"/>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38"/>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38"/>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38"/>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38"/>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38"/>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38"/>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4" name="Google Shape;1624;p38"/>
          <p:cNvGrpSpPr/>
          <p:nvPr/>
        </p:nvGrpSpPr>
        <p:grpSpPr>
          <a:xfrm>
            <a:off x="557211" y="4342059"/>
            <a:ext cx="453300" cy="490152"/>
            <a:chOff x="3127056" y="-728177"/>
            <a:chExt cx="193710" cy="209440"/>
          </a:xfrm>
        </p:grpSpPr>
        <p:sp>
          <p:nvSpPr>
            <p:cNvPr id="1625" name="Google Shape;1625;p38"/>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8"/>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8"/>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38"/>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9" name="Google Shape;1629;p38"/>
          <p:cNvGrpSpPr/>
          <p:nvPr/>
        </p:nvGrpSpPr>
        <p:grpSpPr>
          <a:xfrm>
            <a:off x="8073009" y="3876203"/>
            <a:ext cx="640408" cy="564311"/>
            <a:chOff x="2006404" y="4069782"/>
            <a:chExt cx="447431" cy="394237"/>
          </a:xfrm>
        </p:grpSpPr>
        <p:sp>
          <p:nvSpPr>
            <p:cNvPr id="1630" name="Google Shape;1630;p38"/>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8"/>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38"/>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38"/>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8"/>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8"/>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38"/>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8"/>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38"/>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38"/>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38"/>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38"/>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2" name="Google Shape;1642;p38"/>
          <p:cNvGrpSpPr/>
          <p:nvPr/>
        </p:nvGrpSpPr>
        <p:grpSpPr>
          <a:xfrm flipH="1">
            <a:off x="8423996" y="259956"/>
            <a:ext cx="327104" cy="405072"/>
            <a:chOff x="454479" y="2550746"/>
            <a:chExt cx="94997" cy="117637"/>
          </a:xfrm>
        </p:grpSpPr>
        <p:sp>
          <p:nvSpPr>
            <p:cNvPr id="1643" name="Google Shape;1643;p38"/>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8"/>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38"/>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38"/>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38"/>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8"/>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38"/>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38"/>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1" name="Google Shape;1651;p38"/>
          <p:cNvGrpSpPr/>
          <p:nvPr/>
        </p:nvGrpSpPr>
        <p:grpSpPr>
          <a:xfrm flipH="1">
            <a:off x="316664" y="283017"/>
            <a:ext cx="8674101" cy="4560453"/>
            <a:chOff x="3149414" y="-766106"/>
            <a:chExt cx="3770528" cy="1982375"/>
          </a:xfrm>
        </p:grpSpPr>
        <p:sp>
          <p:nvSpPr>
            <p:cNvPr id="1652" name="Google Shape;1652;p38"/>
            <p:cNvSpPr/>
            <p:nvPr/>
          </p:nvSpPr>
          <p:spPr>
            <a:xfrm>
              <a:off x="6580346" y="231855"/>
              <a:ext cx="24929" cy="24976"/>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8"/>
            <p:cNvSpPr/>
            <p:nvPr/>
          </p:nvSpPr>
          <p:spPr>
            <a:xfrm>
              <a:off x="3237208" y="461239"/>
              <a:ext cx="24976" cy="24976"/>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8"/>
            <p:cNvSpPr/>
            <p:nvPr/>
          </p:nvSpPr>
          <p:spPr>
            <a:xfrm>
              <a:off x="3465973" y="-766106"/>
              <a:ext cx="24976" cy="25024"/>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8"/>
            <p:cNvSpPr/>
            <p:nvPr/>
          </p:nvSpPr>
          <p:spPr>
            <a:xfrm>
              <a:off x="6895013" y="810331"/>
              <a:ext cx="24929" cy="25024"/>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38"/>
            <p:cNvSpPr/>
            <p:nvPr/>
          </p:nvSpPr>
          <p:spPr>
            <a:xfrm>
              <a:off x="6174076" y="1142993"/>
              <a:ext cx="56435" cy="56435"/>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38"/>
            <p:cNvSpPr/>
            <p:nvPr/>
          </p:nvSpPr>
          <p:spPr>
            <a:xfrm>
              <a:off x="5384173" y="-710831"/>
              <a:ext cx="56435" cy="56435"/>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38"/>
            <p:cNvSpPr/>
            <p:nvPr/>
          </p:nvSpPr>
          <p:spPr>
            <a:xfrm>
              <a:off x="3818442" y="1188051"/>
              <a:ext cx="28218" cy="28218"/>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38"/>
            <p:cNvSpPr/>
            <p:nvPr/>
          </p:nvSpPr>
          <p:spPr>
            <a:xfrm>
              <a:off x="3149414" y="1055593"/>
              <a:ext cx="112775" cy="1127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38"/>
            <p:cNvSpPr/>
            <p:nvPr/>
          </p:nvSpPr>
          <p:spPr>
            <a:xfrm>
              <a:off x="6786571" y="-654776"/>
              <a:ext cx="56435" cy="56435"/>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38"/>
            <p:cNvSpPr/>
            <p:nvPr/>
          </p:nvSpPr>
          <p:spPr>
            <a:xfrm>
              <a:off x="3310630" y="892023"/>
              <a:ext cx="28218" cy="28170"/>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8"/>
            <p:cNvSpPr/>
            <p:nvPr/>
          </p:nvSpPr>
          <p:spPr>
            <a:xfrm>
              <a:off x="6726151" y="253242"/>
              <a:ext cx="112728" cy="11268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3" name="Google Shape;166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82" name="Shape 182"/>
        <p:cNvGrpSpPr/>
        <p:nvPr/>
      </p:nvGrpSpPr>
      <p:grpSpPr>
        <a:xfrm>
          <a:off x="0" y="0"/>
          <a:ext cx="0" cy="0"/>
          <a:chOff x="0" y="0"/>
          <a:chExt cx="0" cy="0"/>
        </a:xfrm>
      </p:grpSpPr>
      <p:grpSp>
        <p:nvGrpSpPr>
          <p:cNvPr id="183" name="Google Shape;183;p24"/>
          <p:cNvGrpSpPr/>
          <p:nvPr/>
        </p:nvGrpSpPr>
        <p:grpSpPr>
          <a:xfrm>
            <a:off x="173278" y="-200895"/>
            <a:ext cx="1093441" cy="2130977"/>
            <a:chOff x="1099958" y="4292329"/>
            <a:chExt cx="269022" cy="524316"/>
          </a:xfrm>
        </p:grpSpPr>
        <p:sp>
          <p:nvSpPr>
            <p:cNvPr id="184" name="Google Shape;184;p24"/>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4"/>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4"/>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4"/>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4"/>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4"/>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4"/>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4"/>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4"/>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4"/>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4"/>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4"/>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4"/>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4"/>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4"/>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4"/>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4"/>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4"/>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4"/>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4"/>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24"/>
          <p:cNvGrpSpPr/>
          <p:nvPr/>
        </p:nvGrpSpPr>
        <p:grpSpPr>
          <a:xfrm flipH="1" rot="4255318">
            <a:off x="6043400" y="-334439"/>
            <a:ext cx="1287217" cy="1961280"/>
            <a:chOff x="2251545" y="3095652"/>
            <a:chExt cx="344808" cy="525316"/>
          </a:xfrm>
        </p:grpSpPr>
        <p:sp>
          <p:nvSpPr>
            <p:cNvPr id="207" name="Google Shape;207;p24"/>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4"/>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4"/>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4"/>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4"/>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4"/>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4"/>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4"/>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4"/>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4"/>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4"/>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4"/>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24"/>
          <p:cNvGrpSpPr/>
          <p:nvPr/>
        </p:nvGrpSpPr>
        <p:grpSpPr>
          <a:xfrm rot="-5976326">
            <a:off x="1273201" y="3490420"/>
            <a:ext cx="1495818" cy="2834400"/>
            <a:chOff x="177688" y="2854372"/>
            <a:chExt cx="568167" cy="1076609"/>
          </a:xfrm>
        </p:grpSpPr>
        <p:sp>
          <p:nvSpPr>
            <p:cNvPr id="220" name="Google Shape;220;p24"/>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4"/>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4"/>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4"/>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4"/>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4"/>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4"/>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4"/>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4"/>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4"/>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4"/>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4"/>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4"/>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4"/>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4"/>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4"/>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4"/>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4"/>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4"/>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4"/>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4"/>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4"/>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4"/>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4"/>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4"/>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4"/>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 name="Google Shape;248;p24"/>
          <p:cNvGrpSpPr/>
          <p:nvPr/>
        </p:nvGrpSpPr>
        <p:grpSpPr>
          <a:xfrm flipH="1" rot="-1114393">
            <a:off x="516448" y="4048145"/>
            <a:ext cx="1483402" cy="1307118"/>
            <a:chOff x="2006404" y="4069782"/>
            <a:chExt cx="447431" cy="394237"/>
          </a:xfrm>
        </p:grpSpPr>
        <p:sp>
          <p:nvSpPr>
            <p:cNvPr id="249" name="Google Shape;249;p24"/>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4"/>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4"/>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4"/>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4"/>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4"/>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4"/>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4"/>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4"/>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4"/>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4"/>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4"/>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 name="Google Shape;261;p24"/>
          <p:cNvGrpSpPr/>
          <p:nvPr/>
        </p:nvGrpSpPr>
        <p:grpSpPr>
          <a:xfrm rot="-666174">
            <a:off x="5932496" y="4174083"/>
            <a:ext cx="386705" cy="478876"/>
            <a:chOff x="454479" y="2550746"/>
            <a:chExt cx="94997" cy="117637"/>
          </a:xfrm>
        </p:grpSpPr>
        <p:sp>
          <p:nvSpPr>
            <p:cNvPr id="262" name="Google Shape;262;p24"/>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4"/>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4"/>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4"/>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4"/>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4"/>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4"/>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4"/>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p24"/>
          <p:cNvGrpSpPr/>
          <p:nvPr/>
        </p:nvGrpSpPr>
        <p:grpSpPr>
          <a:xfrm rot="-666205">
            <a:off x="6025494" y="4297489"/>
            <a:ext cx="654779" cy="594300"/>
            <a:chOff x="2345588" y="3008044"/>
            <a:chExt cx="250194" cy="227076"/>
          </a:xfrm>
        </p:grpSpPr>
        <p:sp>
          <p:nvSpPr>
            <p:cNvPr id="271" name="Google Shape;271;p24"/>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4"/>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4"/>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4"/>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4"/>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4"/>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4"/>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4"/>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9" name="Google Shape;279;p24"/>
          <p:cNvSpPr/>
          <p:nvPr/>
        </p:nvSpPr>
        <p:spPr>
          <a:xfrm>
            <a:off x="2265274" y="4737839"/>
            <a:ext cx="239705" cy="239156"/>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24"/>
          <p:cNvGrpSpPr/>
          <p:nvPr/>
        </p:nvGrpSpPr>
        <p:grpSpPr>
          <a:xfrm>
            <a:off x="173266" y="3887138"/>
            <a:ext cx="483635" cy="522909"/>
            <a:chOff x="3127056" y="-728177"/>
            <a:chExt cx="193710" cy="209440"/>
          </a:xfrm>
        </p:grpSpPr>
        <p:sp>
          <p:nvSpPr>
            <p:cNvPr id="281" name="Google Shape;281;p24"/>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4"/>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4"/>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4"/>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 name="Google Shape;285;p24"/>
          <p:cNvGrpSpPr/>
          <p:nvPr/>
        </p:nvGrpSpPr>
        <p:grpSpPr>
          <a:xfrm rot="-1151950">
            <a:off x="7752862" y="3887360"/>
            <a:ext cx="994467" cy="1214321"/>
            <a:chOff x="5253963" y="-691571"/>
            <a:chExt cx="332892" cy="406487"/>
          </a:xfrm>
        </p:grpSpPr>
        <p:sp>
          <p:nvSpPr>
            <p:cNvPr id="286" name="Google Shape;286;p24"/>
            <p:cNvSpPr/>
            <p:nvPr/>
          </p:nvSpPr>
          <p:spPr>
            <a:xfrm>
              <a:off x="5262543" y="-534038"/>
              <a:ext cx="88466" cy="108581"/>
            </a:xfrm>
            <a:custGeom>
              <a:rect b="b" l="l" r="r" t="t"/>
              <a:pathLst>
                <a:path extrusionOk="0" h="2278" w="1856">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4"/>
            <p:cNvSpPr/>
            <p:nvPr/>
          </p:nvSpPr>
          <p:spPr>
            <a:xfrm>
              <a:off x="5349198" y="-680941"/>
              <a:ext cx="228840" cy="386801"/>
            </a:xfrm>
            <a:custGeom>
              <a:rect b="b" l="l" r="r" t="t"/>
              <a:pathLst>
                <a:path extrusionOk="0" h="8115" w="4801">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4"/>
            <p:cNvSpPr/>
            <p:nvPr/>
          </p:nvSpPr>
          <p:spPr>
            <a:xfrm>
              <a:off x="5253963" y="-515973"/>
              <a:ext cx="20258" cy="20258"/>
            </a:xfrm>
            <a:custGeom>
              <a:rect b="b" l="l" r="r" t="t"/>
              <a:pathLst>
                <a:path extrusionOk="0" h="425" w="425">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4"/>
            <p:cNvSpPr/>
            <p:nvPr/>
          </p:nvSpPr>
          <p:spPr>
            <a:xfrm>
              <a:off x="5437092" y="-633562"/>
              <a:ext cx="20258" cy="20258"/>
            </a:xfrm>
            <a:custGeom>
              <a:rect b="b" l="l" r="r" t="t"/>
              <a:pathLst>
                <a:path extrusionOk="0" h="425" w="425">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4"/>
            <p:cNvSpPr/>
            <p:nvPr/>
          </p:nvSpPr>
          <p:spPr>
            <a:xfrm>
              <a:off x="5566360" y="-586898"/>
              <a:ext cx="20448" cy="20258"/>
            </a:xfrm>
            <a:custGeom>
              <a:rect b="b" l="l" r="r" t="t"/>
              <a:pathLst>
                <a:path extrusionOk="0" h="425" w="429">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4"/>
            <p:cNvSpPr/>
            <p:nvPr/>
          </p:nvSpPr>
          <p:spPr>
            <a:xfrm>
              <a:off x="5492050" y="-437278"/>
              <a:ext cx="20258" cy="20258"/>
            </a:xfrm>
            <a:custGeom>
              <a:rect b="b" l="l" r="r" t="t"/>
              <a:pathLst>
                <a:path extrusionOk="0" h="425" w="425">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4"/>
            <p:cNvSpPr/>
            <p:nvPr/>
          </p:nvSpPr>
          <p:spPr>
            <a:xfrm>
              <a:off x="5566407" y="-305389"/>
              <a:ext cx="20448" cy="20305"/>
            </a:xfrm>
            <a:custGeom>
              <a:rect b="b" l="l" r="r" t="t"/>
              <a:pathLst>
                <a:path extrusionOk="0" h="426" w="429">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4"/>
            <p:cNvSpPr/>
            <p:nvPr/>
          </p:nvSpPr>
          <p:spPr>
            <a:xfrm>
              <a:off x="5287948" y="-439232"/>
              <a:ext cx="24118" cy="24071"/>
            </a:xfrm>
            <a:custGeom>
              <a:rect b="b" l="l" r="r" t="t"/>
              <a:pathLst>
                <a:path extrusionOk="0" h="505" w="506">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4"/>
            <p:cNvSpPr/>
            <p:nvPr/>
          </p:nvSpPr>
          <p:spPr>
            <a:xfrm>
              <a:off x="5343764" y="-478842"/>
              <a:ext cx="12298" cy="12250"/>
            </a:xfrm>
            <a:custGeom>
              <a:rect b="b" l="l" r="r" t="t"/>
              <a:pathLst>
                <a:path extrusionOk="0" h="257" w="258">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4"/>
            <p:cNvSpPr/>
            <p:nvPr/>
          </p:nvSpPr>
          <p:spPr>
            <a:xfrm>
              <a:off x="5506206" y="-691571"/>
              <a:ext cx="12250" cy="12298"/>
            </a:xfrm>
            <a:custGeom>
              <a:rect b="b" l="l" r="r" t="t"/>
              <a:pathLst>
                <a:path extrusionOk="0" h="258" w="257">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4"/>
            <p:cNvSpPr/>
            <p:nvPr/>
          </p:nvSpPr>
          <p:spPr>
            <a:xfrm>
              <a:off x="5492050" y="-538757"/>
              <a:ext cx="12298" cy="12298"/>
            </a:xfrm>
            <a:custGeom>
              <a:rect b="b" l="l" r="r" t="t"/>
              <a:pathLst>
                <a:path extrusionOk="0" h="258" w="258">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4"/>
            <p:cNvSpPr/>
            <p:nvPr/>
          </p:nvSpPr>
          <p:spPr>
            <a:xfrm>
              <a:off x="5492050" y="-362158"/>
              <a:ext cx="12298" cy="12298"/>
            </a:xfrm>
            <a:custGeom>
              <a:rect b="b" l="l" r="r" t="t"/>
              <a:pathLst>
                <a:path extrusionOk="0" h="258" w="258">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8" name="Google Shape;298;p24"/>
          <p:cNvSpPr txBox="1"/>
          <p:nvPr>
            <p:ph type="title"/>
          </p:nvPr>
        </p:nvSpPr>
        <p:spPr>
          <a:xfrm>
            <a:off x="793844" y="1621537"/>
            <a:ext cx="2587500" cy="52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99" name="Google Shape;299;p24"/>
          <p:cNvSpPr txBox="1"/>
          <p:nvPr>
            <p:ph idx="1" type="subTitle"/>
          </p:nvPr>
        </p:nvSpPr>
        <p:spPr>
          <a:xfrm>
            <a:off x="793828" y="2073663"/>
            <a:ext cx="2587500" cy="56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300" name="Google Shape;300;p24"/>
          <p:cNvSpPr txBox="1"/>
          <p:nvPr>
            <p:ph idx="2" type="title"/>
          </p:nvPr>
        </p:nvSpPr>
        <p:spPr>
          <a:xfrm rot="2715">
            <a:off x="4790262" y="3081840"/>
            <a:ext cx="759600" cy="59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01" name="Google Shape;301;p24"/>
          <p:cNvSpPr txBox="1"/>
          <p:nvPr>
            <p:ph idx="3" type="title"/>
          </p:nvPr>
        </p:nvSpPr>
        <p:spPr>
          <a:xfrm>
            <a:off x="3589281" y="3081982"/>
            <a:ext cx="7599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02" name="Google Shape;302;p24"/>
          <p:cNvSpPr txBox="1"/>
          <p:nvPr>
            <p:ph idx="4" type="title"/>
          </p:nvPr>
        </p:nvSpPr>
        <p:spPr>
          <a:xfrm>
            <a:off x="793844" y="2875706"/>
            <a:ext cx="2587500" cy="52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03" name="Google Shape;303;p24"/>
          <p:cNvSpPr txBox="1"/>
          <p:nvPr>
            <p:ph idx="5" type="subTitle"/>
          </p:nvPr>
        </p:nvSpPr>
        <p:spPr>
          <a:xfrm>
            <a:off x="793828" y="3319188"/>
            <a:ext cx="2587500" cy="56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304" name="Google Shape;304;p24"/>
          <p:cNvSpPr txBox="1"/>
          <p:nvPr>
            <p:ph idx="6" type="title"/>
          </p:nvPr>
        </p:nvSpPr>
        <p:spPr>
          <a:xfrm>
            <a:off x="5762639" y="2881427"/>
            <a:ext cx="25875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5" name="Google Shape;305;p24"/>
          <p:cNvSpPr txBox="1"/>
          <p:nvPr>
            <p:ph idx="7" type="subTitle"/>
          </p:nvPr>
        </p:nvSpPr>
        <p:spPr>
          <a:xfrm>
            <a:off x="5762623" y="3324638"/>
            <a:ext cx="2587500" cy="56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06" name="Google Shape;306;p24"/>
          <p:cNvSpPr txBox="1"/>
          <p:nvPr>
            <p:ph idx="8" type="title"/>
          </p:nvPr>
        </p:nvSpPr>
        <p:spPr>
          <a:xfrm>
            <a:off x="5762639" y="1621525"/>
            <a:ext cx="25875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7" name="Google Shape;307;p24"/>
          <p:cNvSpPr txBox="1"/>
          <p:nvPr>
            <p:ph idx="9" type="subTitle"/>
          </p:nvPr>
        </p:nvSpPr>
        <p:spPr>
          <a:xfrm>
            <a:off x="5762623" y="2073368"/>
            <a:ext cx="2587500" cy="5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08" name="Google Shape;308;p24"/>
          <p:cNvSpPr txBox="1"/>
          <p:nvPr>
            <p:ph idx="13" type="title"/>
          </p:nvPr>
        </p:nvSpPr>
        <p:spPr>
          <a:xfrm rot="2714">
            <a:off x="4790123" y="1892975"/>
            <a:ext cx="759900" cy="59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09" name="Google Shape;309;p24"/>
          <p:cNvSpPr txBox="1"/>
          <p:nvPr>
            <p:ph idx="14" type="title"/>
          </p:nvPr>
        </p:nvSpPr>
        <p:spPr>
          <a:xfrm rot="1357">
            <a:off x="3593825" y="1892813"/>
            <a:ext cx="7599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10" name="Google Shape;310;p24"/>
          <p:cNvSpPr txBox="1"/>
          <p:nvPr>
            <p:ph idx="15"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311" name="Google Shape;311;p24"/>
          <p:cNvSpPr/>
          <p:nvPr/>
        </p:nvSpPr>
        <p:spPr>
          <a:xfrm>
            <a:off x="8473150" y="357767"/>
            <a:ext cx="239700" cy="245365"/>
          </a:xfrm>
          <a:custGeom>
            <a:rect b="b" l="l" r="r" t="t"/>
            <a:pathLst>
              <a:path extrusionOk="0" h="1085" w="106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4"/>
          <p:cNvSpPr/>
          <p:nvPr/>
        </p:nvSpPr>
        <p:spPr>
          <a:xfrm>
            <a:off x="5609950" y="4819734"/>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4"/>
          <p:cNvSpPr/>
          <p:nvPr/>
        </p:nvSpPr>
        <p:spPr>
          <a:xfrm>
            <a:off x="8655384" y="261852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4"/>
          <p:cNvSpPr/>
          <p:nvPr/>
        </p:nvSpPr>
        <p:spPr>
          <a:xfrm>
            <a:off x="7350074" y="4744053"/>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4"/>
          <p:cNvSpPr/>
          <p:nvPr/>
        </p:nvSpPr>
        <p:spPr>
          <a:xfrm>
            <a:off x="8712841" y="2823872"/>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4"/>
          <p:cNvSpPr/>
          <p:nvPr/>
        </p:nvSpPr>
        <p:spPr>
          <a:xfrm>
            <a:off x="234004" y="68620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4"/>
          <p:cNvSpPr/>
          <p:nvPr/>
        </p:nvSpPr>
        <p:spPr>
          <a:xfrm>
            <a:off x="2052137" y="481600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4"/>
          <p:cNvSpPr/>
          <p:nvPr/>
        </p:nvSpPr>
        <p:spPr>
          <a:xfrm>
            <a:off x="4508389" y="4718798"/>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4"/>
          <p:cNvSpPr/>
          <p:nvPr/>
        </p:nvSpPr>
        <p:spPr>
          <a:xfrm>
            <a:off x="687541" y="3081542"/>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4"/>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2" name="Shape 322"/>
        <p:cNvGrpSpPr/>
        <p:nvPr/>
      </p:nvGrpSpPr>
      <p:grpSpPr>
        <a:xfrm>
          <a:off x="0" y="0"/>
          <a:ext cx="0" cy="0"/>
          <a:chOff x="0" y="0"/>
          <a:chExt cx="0" cy="0"/>
        </a:xfrm>
      </p:grpSpPr>
      <p:grpSp>
        <p:nvGrpSpPr>
          <p:cNvPr id="323" name="Google Shape;323;p25"/>
          <p:cNvGrpSpPr/>
          <p:nvPr/>
        </p:nvGrpSpPr>
        <p:grpSpPr>
          <a:xfrm rot="10800000">
            <a:off x="2531454" y="-2235327"/>
            <a:ext cx="9393624" cy="8567727"/>
            <a:chOff x="-2537947" y="-2336543"/>
            <a:chExt cx="4759398" cy="4340947"/>
          </a:xfrm>
        </p:grpSpPr>
        <p:sp>
          <p:nvSpPr>
            <p:cNvPr id="324" name="Google Shape;324;p25"/>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5"/>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5"/>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5"/>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5"/>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9" name="Google Shape;329;p25"/>
          <p:cNvSpPr txBox="1"/>
          <p:nvPr>
            <p:ph type="title"/>
          </p:nvPr>
        </p:nvSpPr>
        <p:spPr>
          <a:xfrm>
            <a:off x="3207650" y="1883763"/>
            <a:ext cx="45609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300">
                <a:solidFill>
                  <a:schemeClr val="accent6"/>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30" name="Google Shape;330;p25"/>
          <p:cNvSpPr txBox="1"/>
          <p:nvPr>
            <p:ph idx="2" type="title"/>
          </p:nvPr>
        </p:nvSpPr>
        <p:spPr>
          <a:xfrm>
            <a:off x="1512425" y="2106474"/>
            <a:ext cx="1276200" cy="9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31" name="Google Shape;331;p25"/>
          <p:cNvSpPr txBox="1"/>
          <p:nvPr>
            <p:ph idx="1" type="subTitle"/>
          </p:nvPr>
        </p:nvSpPr>
        <p:spPr>
          <a:xfrm rot="497">
            <a:off x="3207650" y="2846163"/>
            <a:ext cx="4152900" cy="40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332" name="Google Shape;332;p25"/>
          <p:cNvGrpSpPr/>
          <p:nvPr/>
        </p:nvGrpSpPr>
        <p:grpSpPr>
          <a:xfrm rot="2229789">
            <a:off x="8426026" y="2440954"/>
            <a:ext cx="852775" cy="1076139"/>
            <a:chOff x="4198851" y="-806491"/>
            <a:chExt cx="163967" cy="206914"/>
          </a:xfrm>
        </p:grpSpPr>
        <p:sp>
          <p:nvSpPr>
            <p:cNvPr id="333" name="Google Shape;333;p25"/>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5"/>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5"/>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5"/>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5"/>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5"/>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5"/>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5"/>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5"/>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5"/>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 name="Google Shape;343;p25"/>
          <p:cNvGrpSpPr/>
          <p:nvPr/>
        </p:nvGrpSpPr>
        <p:grpSpPr>
          <a:xfrm rot="-1147256">
            <a:off x="-1302822" y="141556"/>
            <a:ext cx="3545968" cy="1534490"/>
            <a:chOff x="3758998" y="-241279"/>
            <a:chExt cx="873461" cy="377983"/>
          </a:xfrm>
        </p:grpSpPr>
        <p:sp>
          <p:nvSpPr>
            <p:cNvPr id="344" name="Google Shape;344;p25"/>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5"/>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5"/>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5"/>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5"/>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5"/>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5"/>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5"/>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5"/>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5"/>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5"/>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5"/>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5"/>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5"/>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5"/>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5"/>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5"/>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5"/>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5"/>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5"/>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5"/>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5"/>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5"/>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5"/>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5"/>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5"/>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5"/>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5"/>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5"/>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5"/>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 name="Google Shape;374;p25"/>
          <p:cNvGrpSpPr/>
          <p:nvPr/>
        </p:nvGrpSpPr>
        <p:grpSpPr>
          <a:xfrm>
            <a:off x="8286347" y="753005"/>
            <a:ext cx="446764" cy="432656"/>
            <a:chOff x="2466160" y="5890180"/>
            <a:chExt cx="446764" cy="432656"/>
          </a:xfrm>
        </p:grpSpPr>
        <p:sp>
          <p:nvSpPr>
            <p:cNvPr id="375" name="Google Shape;375;p25"/>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5"/>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5"/>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5"/>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5"/>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5"/>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5"/>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5"/>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5"/>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5"/>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5"/>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5"/>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5"/>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5"/>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 name="Google Shape;389;p25"/>
          <p:cNvGrpSpPr/>
          <p:nvPr/>
        </p:nvGrpSpPr>
        <p:grpSpPr>
          <a:xfrm>
            <a:off x="5793943" y="-396865"/>
            <a:ext cx="1030321" cy="1149866"/>
            <a:chOff x="5072836" y="892909"/>
            <a:chExt cx="282225" cy="314971"/>
          </a:xfrm>
        </p:grpSpPr>
        <p:sp>
          <p:nvSpPr>
            <p:cNvPr id="390" name="Google Shape;390;p25"/>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5"/>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5"/>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5"/>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5"/>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5"/>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5"/>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5"/>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5"/>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5"/>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5"/>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5"/>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5"/>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5"/>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5"/>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5"/>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 name="Google Shape;406;p25"/>
          <p:cNvGrpSpPr/>
          <p:nvPr/>
        </p:nvGrpSpPr>
        <p:grpSpPr>
          <a:xfrm rot="-739742">
            <a:off x="707776" y="2726497"/>
            <a:ext cx="1647154" cy="1831137"/>
            <a:chOff x="4728600" y="-742191"/>
            <a:chExt cx="432607" cy="480940"/>
          </a:xfrm>
        </p:grpSpPr>
        <p:grpSp>
          <p:nvGrpSpPr>
            <p:cNvPr id="407" name="Google Shape;407;p25"/>
            <p:cNvGrpSpPr/>
            <p:nvPr/>
          </p:nvGrpSpPr>
          <p:grpSpPr>
            <a:xfrm>
              <a:off x="4728600" y="-715975"/>
              <a:ext cx="432607" cy="454724"/>
              <a:chOff x="4728600" y="-715975"/>
              <a:chExt cx="432607" cy="454724"/>
            </a:xfrm>
          </p:grpSpPr>
          <p:sp>
            <p:nvSpPr>
              <p:cNvPr id="408" name="Google Shape;408;p25"/>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5"/>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5"/>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5"/>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5"/>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5"/>
              <p:cNvSpPr/>
              <p:nvPr/>
            </p:nvSpPr>
            <p:spPr>
              <a:xfrm>
                <a:off x="5031463" y="-335465"/>
                <a:ext cx="12774" cy="9533"/>
              </a:xfrm>
              <a:custGeom>
                <a:rect b="b" l="l" r="r" t="t"/>
                <a:pathLst>
                  <a:path extrusionOk="0" h="200" w="268">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5"/>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5"/>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5"/>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7" name="Google Shape;417;p25"/>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5"/>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 name="Google Shape;419;p25"/>
          <p:cNvGrpSpPr/>
          <p:nvPr/>
        </p:nvGrpSpPr>
        <p:grpSpPr>
          <a:xfrm>
            <a:off x="544117" y="4155984"/>
            <a:ext cx="351768" cy="349718"/>
            <a:chOff x="4789992" y="5348109"/>
            <a:chExt cx="351768" cy="349718"/>
          </a:xfrm>
        </p:grpSpPr>
        <p:sp>
          <p:nvSpPr>
            <p:cNvPr id="420" name="Google Shape;420;p25"/>
            <p:cNvSpPr/>
            <p:nvPr/>
          </p:nvSpPr>
          <p:spPr>
            <a:xfrm>
              <a:off x="4789992" y="5348109"/>
              <a:ext cx="351768" cy="349718"/>
            </a:xfrm>
            <a:custGeom>
              <a:rect b="b" l="l" r="r" t="t"/>
              <a:pathLst>
                <a:path extrusionOk="0" h="7337" w="738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5"/>
            <p:cNvSpPr/>
            <p:nvPr/>
          </p:nvSpPr>
          <p:spPr>
            <a:xfrm>
              <a:off x="4901195" y="5384525"/>
              <a:ext cx="13632" cy="74119"/>
            </a:xfrm>
            <a:custGeom>
              <a:rect b="b" l="l" r="r" t="t"/>
              <a:pathLst>
                <a:path extrusionOk="0" h="1555" w="286">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5"/>
            <p:cNvSpPr/>
            <p:nvPr/>
          </p:nvSpPr>
          <p:spPr>
            <a:xfrm>
              <a:off x="4916161" y="5386861"/>
              <a:ext cx="7388" cy="43041"/>
            </a:xfrm>
            <a:custGeom>
              <a:rect b="b" l="l" r="r" t="t"/>
              <a:pathLst>
                <a:path extrusionOk="0" h="903" w="155">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5"/>
            <p:cNvSpPr/>
            <p:nvPr/>
          </p:nvSpPr>
          <p:spPr>
            <a:xfrm>
              <a:off x="5062779" y="5547635"/>
              <a:ext cx="38847" cy="43089"/>
            </a:xfrm>
            <a:custGeom>
              <a:rect b="b" l="l" r="r" t="t"/>
              <a:pathLst>
                <a:path extrusionOk="0" h="904" w="815">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5"/>
            <p:cNvSpPr/>
            <p:nvPr/>
          </p:nvSpPr>
          <p:spPr>
            <a:xfrm>
              <a:off x="5065639" y="5570800"/>
              <a:ext cx="29934" cy="30601"/>
            </a:xfrm>
            <a:custGeom>
              <a:rect b="b" l="l" r="r" t="t"/>
              <a:pathLst>
                <a:path extrusionOk="0" h="642" w="628">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5"/>
            <p:cNvSpPr/>
            <p:nvPr/>
          </p:nvSpPr>
          <p:spPr>
            <a:xfrm>
              <a:off x="4969641" y="5495156"/>
              <a:ext cx="37846" cy="28456"/>
            </a:xfrm>
            <a:custGeom>
              <a:rect b="b" l="l" r="r" t="t"/>
              <a:pathLst>
                <a:path extrusionOk="0" h="597" w="794">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5"/>
            <p:cNvSpPr/>
            <p:nvPr/>
          </p:nvSpPr>
          <p:spPr>
            <a:xfrm>
              <a:off x="4928840" y="5526281"/>
              <a:ext cx="39514" cy="34795"/>
            </a:xfrm>
            <a:custGeom>
              <a:rect b="b" l="l" r="r" t="t"/>
              <a:pathLst>
                <a:path extrusionOk="0" h="730" w="829">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5"/>
            <p:cNvSpPr/>
            <p:nvPr/>
          </p:nvSpPr>
          <p:spPr>
            <a:xfrm>
              <a:off x="5022216" y="5487529"/>
              <a:ext cx="39514" cy="34795"/>
            </a:xfrm>
            <a:custGeom>
              <a:rect b="b" l="l" r="r" t="t"/>
              <a:pathLst>
                <a:path extrusionOk="0" h="730" w="829">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5"/>
            <p:cNvSpPr/>
            <p:nvPr/>
          </p:nvSpPr>
          <p:spPr>
            <a:xfrm>
              <a:off x="4932081" y="5494822"/>
              <a:ext cx="28694" cy="23451"/>
            </a:xfrm>
            <a:custGeom>
              <a:rect b="b" l="l" r="r" t="t"/>
              <a:pathLst>
                <a:path extrusionOk="0" h="492" w="602">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5"/>
            <p:cNvSpPr/>
            <p:nvPr/>
          </p:nvSpPr>
          <p:spPr>
            <a:xfrm>
              <a:off x="4998479" y="5467272"/>
              <a:ext cx="30935" cy="23451"/>
            </a:xfrm>
            <a:custGeom>
              <a:rect b="b" l="l" r="r" t="t"/>
              <a:pathLst>
                <a:path extrusionOk="0" h="492" w="649">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0" name="Google Shape;430;p25"/>
          <p:cNvSpPr/>
          <p:nvPr/>
        </p:nvSpPr>
        <p:spPr>
          <a:xfrm>
            <a:off x="7137003" y="264043"/>
            <a:ext cx="59653" cy="59767"/>
          </a:xfrm>
          <a:custGeom>
            <a:rect b="b" l="l" r="r" t="t"/>
            <a:pathLst>
              <a:path extrusionOk="0" h="525" w="524">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5"/>
          <p:cNvSpPr/>
          <p:nvPr/>
        </p:nvSpPr>
        <p:spPr>
          <a:xfrm>
            <a:off x="3155153" y="467225"/>
            <a:ext cx="59540" cy="59653"/>
          </a:xfrm>
          <a:custGeom>
            <a:rect b="b" l="l" r="r" t="t"/>
            <a:pathLst>
              <a:path extrusionOk="0" h="524" w="523">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5"/>
          <p:cNvSpPr/>
          <p:nvPr/>
        </p:nvSpPr>
        <p:spPr>
          <a:xfrm>
            <a:off x="7768555" y="4834199"/>
            <a:ext cx="59653" cy="59653"/>
          </a:xfrm>
          <a:custGeom>
            <a:rect b="b" l="l" r="r" t="t"/>
            <a:pathLst>
              <a:path extrusionOk="0" h="524" w="524">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5"/>
          <p:cNvSpPr/>
          <p:nvPr/>
        </p:nvSpPr>
        <p:spPr>
          <a:xfrm>
            <a:off x="8394278" y="4573673"/>
            <a:ext cx="59426" cy="59653"/>
          </a:xfrm>
          <a:custGeom>
            <a:rect b="b" l="l" r="r" t="t"/>
            <a:pathLst>
              <a:path extrusionOk="0" h="524" w="522">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5"/>
          <p:cNvSpPr/>
          <p:nvPr/>
        </p:nvSpPr>
        <p:spPr>
          <a:xfrm>
            <a:off x="8479894" y="1796731"/>
            <a:ext cx="59653" cy="59653"/>
          </a:xfrm>
          <a:custGeom>
            <a:rect b="b" l="l" r="r" t="t"/>
            <a:pathLst>
              <a:path extrusionOk="0" h="524" w="524">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5"/>
          <p:cNvSpPr/>
          <p:nvPr/>
        </p:nvSpPr>
        <p:spPr>
          <a:xfrm>
            <a:off x="374231" y="3837969"/>
            <a:ext cx="59540" cy="59767"/>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5"/>
          <p:cNvSpPr/>
          <p:nvPr/>
        </p:nvSpPr>
        <p:spPr>
          <a:xfrm>
            <a:off x="6421520" y="4796623"/>
            <a:ext cx="134790" cy="134790"/>
          </a:xfrm>
          <a:custGeom>
            <a:rect b="b" l="l" r="r" t="t"/>
            <a:pathLst>
              <a:path extrusionOk="0" h="1184" w="1184">
                <a:moveTo>
                  <a:pt x="577" y="0"/>
                </a:moveTo>
                <a:cubicBezTo>
                  <a:pt x="577" y="0"/>
                  <a:pt x="533" y="272"/>
                  <a:pt x="525" y="526"/>
                </a:cubicBezTo>
                <a:cubicBezTo>
                  <a:pt x="325" y="540"/>
                  <a:pt x="1" y="607"/>
                  <a:pt x="1" y="607"/>
                </a:cubicBezTo>
                <a:cubicBezTo>
                  <a:pt x="1" y="607"/>
                  <a:pt x="271" y="649"/>
                  <a:pt x="524" y="659"/>
                </a:cubicBezTo>
                <a:cubicBezTo>
                  <a:pt x="530" y="916"/>
                  <a:pt x="577" y="1183"/>
                  <a:pt x="577" y="1183"/>
                </a:cubicBezTo>
                <a:cubicBezTo>
                  <a:pt x="577" y="1183"/>
                  <a:pt x="643" y="860"/>
                  <a:pt x="657" y="660"/>
                </a:cubicBezTo>
                <a:cubicBezTo>
                  <a:pt x="915" y="654"/>
                  <a:pt x="1184" y="607"/>
                  <a:pt x="1184" y="607"/>
                </a:cubicBezTo>
                <a:cubicBezTo>
                  <a:pt x="1184" y="607"/>
                  <a:pt x="857" y="540"/>
                  <a:pt x="657" y="526"/>
                </a:cubicBezTo>
                <a:cubicBezTo>
                  <a:pt x="643" y="326"/>
                  <a:pt x="577"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5"/>
          <p:cNvSpPr/>
          <p:nvPr/>
        </p:nvSpPr>
        <p:spPr>
          <a:xfrm>
            <a:off x="1104589" y="4830320"/>
            <a:ext cx="67395" cy="67395"/>
          </a:xfrm>
          <a:custGeom>
            <a:rect b="b" l="l" r="r" t="t"/>
            <a:pathLst>
              <a:path extrusionOk="0" h="592" w="592">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5"/>
          <p:cNvSpPr/>
          <p:nvPr/>
        </p:nvSpPr>
        <p:spPr>
          <a:xfrm>
            <a:off x="8651402" y="3574669"/>
            <a:ext cx="134903" cy="134790"/>
          </a:xfrm>
          <a:custGeom>
            <a:rect b="b" l="l" r="r" t="t"/>
            <a:pathLst>
              <a:path extrusionOk="0" h="1184" w="1185">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5"/>
          <p:cNvSpPr/>
          <p:nvPr/>
        </p:nvSpPr>
        <p:spPr>
          <a:xfrm>
            <a:off x="8579997" y="264055"/>
            <a:ext cx="269351" cy="26923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5"/>
          <p:cNvSpPr/>
          <p:nvPr/>
        </p:nvSpPr>
        <p:spPr>
          <a:xfrm>
            <a:off x="2396660" y="4712365"/>
            <a:ext cx="134790" cy="134790"/>
          </a:xfrm>
          <a:custGeom>
            <a:rect b="b" l="l" r="r" t="t"/>
            <a:pathLst>
              <a:path extrusionOk="0" h="1184" w="1184">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5"/>
          <p:cNvSpPr/>
          <p:nvPr/>
        </p:nvSpPr>
        <p:spPr>
          <a:xfrm>
            <a:off x="215164" y="1379825"/>
            <a:ext cx="67395" cy="67281"/>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5"/>
          <p:cNvSpPr/>
          <p:nvPr/>
        </p:nvSpPr>
        <p:spPr>
          <a:xfrm>
            <a:off x="390306" y="2800957"/>
            <a:ext cx="269238" cy="269124"/>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5"/>
          <p:cNvSpPr/>
          <p:nvPr/>
        </p:nvSpPr>
        <p:spPr>
          <a:xfrm>
            <a:off x="1375448" y="264100"/>
            <a:ext cx="59540" cy="59653"/>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5" name="Shape 445"/>
        <p:cNvGrpSpPr/>
        <p:nvPr/>
      </p:nvGrpSpPr>
      <p:grpSpPr>
        <a:xfrm>
          <a:off x="0" y="0"/>
          <a:ext cx="0" cy="0"/>
          <a:chOff x="0" y="0"/>
          <a:chExt cx="0" cy="0"/>
        </a:xfrm>
      </p:grpSpPr>
      <p:grpSp>
        <p:nvGrpSpPr>
          <p:cNvPr id="446" name="Google Shape;446;p26"/>
          <p:cNvGrpSpPr/>
          <p:nvPr/>
        </p:nvGrpSpPr>
        <p:grpSpPr>
          <a:xfrm>
            <a:off x="7451330" y="493744"/>
            <a:ext cx="1326576" cy="1598233"/>
            <a:chOff x="5234039" y="-267543"/>
            <a:chExt cx="313064" cy="377173"/>
          </a:xfrm>
        </p:grpSpPr>
        <p:sp>
          <p:nvSpPr>
            <p:cNvPr id="447" name="Google Shape;447;p26"/>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6"/>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6"/>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6"/>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6"/>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6"/>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6"/>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6"/>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6"/>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6"/>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6"/>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6"/>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6"/>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6"/>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6"/>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6"/>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6"/>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6"/>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6"/>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 name="Google Shape;466;p26"/>
          <p:cNvGrpSpPr/>
          <p:nvPr/>
        </p:nvGrpSpPr>
        <p:grpSpPr>
          <a:xfrm>
            <a:off x="3531493" y="4345256"/>
            <a:ext cx="1119749" cy="1221101"/>
            <a:chOff x="4518826" y="55435"/>
            <a:chExt cx="440759" cy="480654"/>
          </a:xfrm>
        </p:grpSpPr>
        <p:sp>
          <p:nvSpPr>
            <p:cNvPr id="467" name="Google Shape;467;p26"/>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6"/>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6"/>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6"/>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6"/>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6"/>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6"/>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6"/>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6"/>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6"/>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6"/>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6"/>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 name="Google Shape;479;p26"/>
          <p:cNvGrpSpPr/>
          <p:nvPr/>
        </p:nvGrpSpPr>
        <p:grpSpPr>
          <a:xfrm>
            <a:off x="7622544" y="4603488"/>
            <a:ext cx="653899" cy="662002"/>
            <a:chOff x="3063709" y="-107293"/>
            <a:chExt cx="201908" cy="204435"/>
          </a:xfrm>
        </p:grpSpPr>
        <p:sp>
          <p:nvSpPr>
            <p:cNvPr id="480" name="Google Shape;480;p26"/>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6"/>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6"/>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6"/>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6"/>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6"/>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6"/>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6"/>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6"/>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6"/>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6"/>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6"/>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26"/>
          <p:cNvGrpSpPr/>
          <p:nvPr/>
        </p:nvGrpSpPr>
        <p:grpSpPr>
          <a:xfrm rot="-1138989">
            <a:off x="-302084" y="1553166"/>
            <a:ext cx="1161011" cy="1290742"/>
            <a:chOff x="4728600" y="-742191"/>
            <a:chExt cx="432607" cy="480940"/>
          </a:xfrm>
        </p:grpSpPr>
        <p:grpSp>
          <p:nvGrpSpPr>
            <p:cNvPr id="493" name="Google Shape;493;p26"/>
            <p:cNvGrpSpPr/>
            <p:nvPr/>
          </p:nvGrpSpPr>
          <p:grpSpPr>
            <a:xfrm>
              <a:off x="4728600" y="-715975"/>
              <a:ext cx="432607" cy="454724"/>
              <a:chOff x="4728600" y="-715975"/>
              <a:chExt cx="432607" cy="454724"/>
            </a:xfrm>
          </p:grpSpPr>
          <p:sp>
            <p:nvSpPr>
              <p:cNvPr id="494" name="Google Shape;494;p26"/>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6"/>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6"/>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6"/>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6"/>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6"/>
              <p:cNvSpPr/>
              <p:nvPr/>
            </p:nvSpPr>
            <p:spPr>
              <a:xfrm>
                <a:off x="5031463" y="-335465"/>
                <a:ext cx="12774" cy="9533"/>
              </a:xfrm>
              <a:custGeom>
                <a:rect b="b" l="l" r="r" t="t"/>
                <a:pathLst>
                  <a:path extrusionOk="0" h="200" w="268">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6"/>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6"/>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6"/>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3" name="Google Shape;503;p26"/>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6"/>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 name="Google Shape;505;p26"/>
          <p:cNvGrpSpPr/>
          <p:nvPr/>
        </p:nvGrpSpPr>
        <p:grpSpPr>
          <a:xfrm rot="-3190866">
            <a:off x="324628" y="3994713"/>
            <a:ext cx="305224" cy="377999"/>
            <a:chOff x="454479" y="2550746"/>
            <a:chExt cx="94997" cy="117637"/>
          </a:xfrm>
        </p:grpSpPr>
        <p:sp>
          <p:nvSpPr>
            <p:cNvPr id="506" name="Google Shape;506;p26"/>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6"/>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6"/>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6"/>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6"/>
            <p:cNvSpPr/>
            <p:nvPr/>
          </p:nvSpPr>
          <p:spPr>
            <a:xfrm>
              <a:off x="454479" y="2550746"/>
              <a:ext cx="36511" cy="50763"/>
            </a:xfrm>
            <a:custGeom>
              <a:rect b="b" l="l" r="r" t="t"/>
              <a:pathLst>
                <a:path extrusionOk="0" h="1065" w="766">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6"/>
            <p:cNvSpPr/>
            <p:nvPr/>
          </p:nvSpPr>
          <p:spPr>
            <a:xfrm>
              <a:off x="454908" y="2604845"/>
              <a:ext cx="39562" cy="38752"/>
            </a:xfrm>
            <a:custGeom>
              <a:rect b="b" l="l" r="r" t="t"/>
              <a:pathLst>
                <a:path extrusionOk="0" h="813" w="83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6"/>
            <p:cNvSpPr/>
            <p:nvPr/>
          </p:nvSpPr>
          <p:spPr>
            <a:xfrm>
              <a:off x="500476" y="2576151"/>
              <a:ext cx="43470" cy="36178"/>
            </a:xfrm>
            <a:custGeom>
              <a:rect b="b" l="l" r="r" t="t"/>
              <a:pathLst>
                <a:path extrusionOk="0" h="759" w="912">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6"/>
            <p:cNvSpPr/>
            <p:nvPr/>
          </p:nvSpPr>
          <p:spPr>
            <a:xfrm>
              <a:off x="501191" y="2625818"/>
              <a:ext cx="48285" cy="42565"/>
            </a:xfrm>
            <a:custGeom>
              <a:rect b="b" l="l" r="r" t="t"/>
              <a:pathLst>
                <a:path extrusionOk="0" h="893" w="1013">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 name="Google Shape;514;p26"/>
          <p:cNvGrpSpPr/>
          <p:nvPr/>
        </p:nvGrpSpPr>
        <p:grpSpPr>
          <a:xfrm>
            <a:off x="4175675" y="4540461"/>
            <a:ext cx="792638" cy="788090"/>
            <a:chOff x="4789992" y="5348109"/>
            <a:chExt cx="351768" cy="349718"/>
          </a:xfrm>
        </p:grpSpPr>
        <p:sp>
          <p:nvSpPr>
            <p:cNvPr id="515" name="Google Shape;515;p26"/>
            <p:cNvSpPr/>
            <p:nvPr/>
          </p:nvSpPr>
          <p:spPr>
            <a:xfrm>
              <a:off x="4789992" y="5348109"/>
              <a:ext cx="351768" cy="349718"/>
            </a:xfrm>
            <a:custGeom>
              <a:rect b="b" l="l" r="r" t="t"/>
              <a:pathLst>
                <a:path extrusionOk="0" h="7337" w="738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6"/>
            <p:cNvSpPr/>
            <p:nvPr/>
          </p:nvSpPr>
          <p:spPr>
            <a:xfrm>
              <a:off x="4901195" y="5384525"/>
              <a:ext cx="13632" cy="74119"/>
            </a:xfrm>
            <a:custGeom>
              <a:rect b="b" l="l" r="r" t="t"/>
              <a:pathLst>
                <a:path extrusionOk="0" h="1555" w="286">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6"/>
            <p:cNvSpPr/>
            <p:nvPr/>
          </p:nvSpPr>
          <p:spPr>
            <a:xfrm>
              <a:off x="4916161" y="5386861"/>
              <a:ext cx="7388" cy="43041"/>
            </a:xfrm>
            <a:custGeom>
              <a:rect b="b" l="l" r="r" t="t"/>
              <a:pathLst>
                <a:path extrusionOk="0" h="903" w="155">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6"/>
            <p:cNvSpPr/>
            <p:nvPr/>
          </p:nvSpPr>
          <p:spPr>
            <a:xfrm>
              <a:off x="5062779" y="5547635"/>
              <a:ext cx="38847" cy="43089"/>
            </a:xfrm>
            <a:custGeom>
              <a:rect b="b" l="l" r="r" t="t"/>
              <a:pathLst>
                <a:path extrusionOk="0" h="904" w="815">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6"/>
            <p:cNvSpPr/>
            <p:nvPr/>
          </p:nvSpPr>
          <p:spPr>
            <a:xfrm>
              <a:off x="5065639" y="5570800"/>
              <a:ext cx="29934" cy="30601"/>
            </a:xfrm>
            <a:custGeom>
              <a:rect b="b" l="l" r="r" t="t"/>
              <a:pathLst>
                <a:path extrusionOk="0" h="642" w="628">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6"/>
            <p:cNvSpPr/>
            <p:nvPr/>
          </p:nvSpPr>
          <p:spPr>
            <a:xfrm>
              <a:off x="4969641" y="5495156"/>
              <a:ext cx="37846" cy="28456"/>
            </a:xfrm>
            <a:custGeom>
              <a:rect b="b" l="l" r="r" t="t"/>
              <a:pathLst>
                <a:path extrusionOk="0" h="597" w="794">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6"/>
            <p:cNvSpPr/>
            <p:nvPr/>
          </p:nvSpPr>
          <p:spPr>
            <a:xfrm>
              <a:off x="4928840" y="5526281"/>
              <a:ext cx="39514" cy="34795"/>
            </a:xfrm>
            <a:custGeom>
              <a:rect b="b" l="l" r="r" t="t"/>
              <a:pathLst>
                <a:path extrusionOk="0" h="730" w="829">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6"/>
            <p:cNvSpPr/>
            <p:nvPr/>
          </p:nvSpPr>
          <p:spPr>
            <a:xfrm>
              <a:off x="5022216" y="5487529"/>
              <a:ext cx="39514" cy="34795"/>
            </a:xfrm>
            <a:custGeom>
              <a:rect b="b" l="l" r="r" t="t"/>
              <a:pathLst>
                <a:path extrusionOk="0" h="730" w="829">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6"/>
            <p:cNvSpPr/>
            <p:nvPr/>
          </p:nvSpPr>
          <p:spPr>
            <a:xfrm>
              <a:off x="4932081" y="5494822"/>
              <a:ext cx="28694" cy="23451"/>
            </a:xfrm>
            <a:custGeom>
              <a:rect b="b" l="l" r="r" t="t"/>
              <a:pathLst>
                <a:path extrusionOk="0" h="492" w="602">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6"/>
            <p:cNvSpPr/>
            <p:nvPr/>
          </p:nvSpPr>
          <p:spPr>
            <a:xfrm>
              <a:off x="4998479" y="5467272"/>
              <a:ext cx="30935" cy="23451"/>
            </a:xfrm>
            <a:custGeom>
              <a:rect b="b" l="l" r="r" t="t"/>
              <a:pathLst>
                <a:path extrusionOk="0" h="492" w="649">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5" name="Google Shape;525;p26"/>
          <p:cNvSpPr txBox="1"/>
          <p:nvPr>
            <p:ph idx="1" type="subTitle"/>
          </p:nvPr>
        </p:nvSpPr>
        <p:spPr>
          <a:xfrm>
            <a:off x="1676275" y="3887775"/>
            <a:ext cx="2565900" cy="59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26" name="Google Shape;526;p26"/>
          <p:cNvSpPr txBox="1"/>
          <p:nvPr>
            <p:ph idx="2" type="subTitle"/>
          </p:nvPr>
        </p:nvSpPr>
        <p:spPr>
          <a:xfrm>
            <a:off x="4901597" y="3887775"/>
            <a:ext cx="2565900" cy="59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27" name="Google Shape;527;p2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528" name="Google Shape;528;p26"/>
          <p:cNvSpPr txBox="1"/>
          <p:nvPr>
            <p:ph idx="3" type="title"/>
          </p:nvPr>
        </p:nvSpPr>
        <p:spPr>
          <a:xfrm>
            <a:off x="1674390" y="3427075"/>
            <a:ext cx="2569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529" name="Google Shape;529;p26"/>
          <p:cNvSpPr txBox="1"/>
          <p:nvPr>
            <p:ph idx="4" type="title"/>
          </p:nvPr>
        </p:nvSpPr>
        <p:spPr>
          <a:xfrm>
            <a:off x="4905688" y="3427075"/>
            <a:ext cx="2557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0" name="Google Shape;530;p26"/>
          <p:cNvSpPr/>
          <p:nvPr>
            <p:ph idx="5" type="pic"/>
          </p:nvPr>
        </p:nvSpPr>
        <p:spPr>
          <a:xfrm>
            <a:off x="2260751" y="1638300"/>
            <a:ext cx="1396800" cy="1398300"/>
          </a:xfrm>
          <a:prstGeom prst="ellipse">
            <a:avLst/>
          </a:prstGeom>
          <a:noFill/>
          <a:ln>
            <a:noFill/>
          </a:ln>
        </p:spPr>
      </p:sp>
      <p:sp>
        <p:nvSpPr>
          <p:cNvPr id="531" name="Google Shape;531;p26"/>
          <p:cNvSpPr/>
          <p:nvPr>
            <p:ph idx="6" type="pic"/>
          </p:nvPr>
        </p:nvSpPr>
        <p:spPr>
          <a:xfrm>
            <a:off x="5484988" y="1638294"/>
            <a:ext cx="1398900" cy="1398900"/>
          </a:xfrm>
          <a:prstGeom prst="ellipse">
            <a:avLst/>
          </a:prstGeom>
          <a:noFill/>
          <a:ln>
            <a:noFill/>
          </a:ln>
        </p:spPr>
      </p:sp>
      <p:sp>
        <p:nvSpPr>
          <p:cNvPr id="532" name="Google Shape;532;p26"/>
          <p:cNvSpPr/>
          <p:nvPr/>
        </p:nvSpPr>
        <p:spPr>
          <a:xfrm>
            <a:off x="1937200" y="4574771"/>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6"/>
          <p:cNvSpPr/>
          <p:nvPr/>
        </p:nvSpPr>
        <p:spPr>
          <a:xfrm>
            <a:off x="7393874" y="4745115"/>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6"/>
          <p:cNvSpPr/>
          <p:nvPr/>
        </p:nvSpPr>
        <p:spPr>
          <a:xfrm>
            <a:off x="8883891" y="2021459"/>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6"/>
          <p:cNvSpPr/>
          <p:nvPr/>
        </p:nvSpPr>
        <p:spPr>
          <a:xfrm>
            <a:off x="434041" y="42045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6"/>
          <p:cNvSpPr/>
          <p:nvPr/>
        </p:nvSpPr>
        <p:spPr>
          <a:xfrm>
            <a:off x="8304646" y="46723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6"/>
          <p:cNvSpPr/>
          <p:nvPr/>
        </p:nvSpPr>
        <p:spPr>
          <a:xfrm>
            <a:off x="8304598" y="410337"/>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6"/>
          <p:cNvSpPr/>
          <p:nvPr/>
        </p:nvSpPr>
        <p:spPr>
          <a:xfrm>
            <a:off x="492508" y="23942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6"/>
          <p:cNvSpPr/>
          <p:nvPr/>
        </p:nvSpPr>
        <p:spPr>
          <a:xfrm>
            <a:off x="1411485" y="4704825"/>
            <a:ext cx="138234" cy="138146"/>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6"/>
          <p:cNvSpPr/>
          <p:nvPr/>
        </p:nvSpPr>
        <p:spPr>
          <a:xfrm>
            <a:off x="5695218" y="245264"/>
            <a:ext cx="296000" cy="294724"/>
          </a:xfrm>
          <a:custGeom>
            <a:rect b="b" l="l" r="r" t="t"/>
            <a:pathLst>
              <a:path extrusionOk="0" h="1393" w="1399">
                <a:moveTo>
                  <a:pt x="492" y="1"/>
                </a:moveTo>
                <a:cubicBezTo>
                  <a:pt x="488" y="1"/>
                  <a:pt x="484" y="1"/>
                  <a:pt x="481" y="3"/>
                </a:cubicBezTo>
                <a:cubicBezTo>
                  <a:pt x="397" y="37"/>
                  <a:pt x="447" y="525"/>
                  <a:pt x="447" y="525"/>
                </a:cubicBezTo>
                <a:cubicBezTo>
                  <a:pt x="447" y="525"/>
                  <a:pt x="1" y="622"/>
                  <a:pt x="43" y="756"/>
                </a:cubicBezTo>
                <a:cubicBezTo>
                  <a:pt x="75" y="849"/>
                  <a:pt x="286" y="863"/>
                  <a:pt x="409" y="863"/>
                </a:cubicBezTo>
                <a:cubicBezTo>
                  <a:pt x="461" y="863"/>
                  <a:pt x="498" y="860"/>
                  <a:pt x="498" y="860"/>
                </a:cubicBezTo>
                <a:lnTo>
                  <a:pt x="498" y="860"/>
                </a:lnTo>
                <a:cubicBezTo>
                  <a:pt x="498" y="860"/>
                  <a:pt x="465" y="1360"/>
                  <a:pt x="575" y="1391"/>
                </a:cubicBezTo>
                <a:cubicBezTo>
                  <a:pt x="579" y="1392"/>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2" y="703"/>
                  <a:pt x="1092" y="703"/>
                </a:cubicBezTo>
                <a:cubicBezTo>
                  <a:pt x="1092" y="703"/>
                  <a:pt x="1359" y="431"/>
                  <a:pt x="1323" y="316"/>
                </a:cubicBezTo>
                <a:cubicBezTo>
                  <a:pt x="1314" y="286"/>
                  <a:pt x="1276" y="275"/>
                  <a:pt x="1227" y="275"/>
                </a:cubicBezTo>
                <a:cubicBezTo>
                  <a:pt x="1084" y="275"/>
                  <a:pt x="836" y="365"/>
                  <a:pt x="836" y="365"/>
                </a:cubicBezTo>
                <a:cubicBezTo>
                  <a:pt x="836" y="365"/>
                  <a:pt x="586" y="1"/>
                  <a:pt x="4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6"/>
          <p:cNvSpPr/>
          <p:nvPr/>
        </p:nvSpPr>
        <p:spPr>
          <a:xfrm>
            <a:off x="2660001" y="193066"/>
            <a:ext cx="187975" cy="188327"/>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6"/>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4" name="Shape 544"/>
        <p:cNvGrpSpPr/>
        <p:nvPr/>
      </p:nvGrpSpPr>
      <p:grpSpPr>
        <a:xfrm>
          <a:off x="0" y="0"/>
          <a:ext cx="0" cy="0"/>
          <a:chOff x="0" y="0"/>
          <a:chExt cx="0" cy="0"/>
        </a:xfrm>
      </p:grpSpPr>
      <p:grpSp>
        <p:nvGrpSpPr>
          <p:cNvPr id="545" name="Google Shape;545;p27"/>
          <p:cNvGrpSpPr/>
          <p:nvPr/>
        </p:nvGrpSpPr>
        <p:grpSpPr>
          <a:xfrm>
            <a:off x="983232" y="-962100"/>
            <a:ext cx="7177416" cy="7177416"/>
            <a:chOff x="530505" y="2179769"/>
            <a:chExt cx="2442212" cy="2442212"/>
          </a:xfrm>
        </p:grpSpPr>
        <p:sp>
          <p:nvSpPr>
            <p:cNvPr id="546" name="Google Shape;546;p27"/>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7"/>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7"/>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7"/>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 name="Google Shape;550;p27"/>
          <p:cNvGrpSpPr/>
          <p:nvPr/>
        </p:nvGrpSpPr>
        <p:grpSpPr>
          <a:xfrm flipH="1">
            <a:off x="-449773" y="729411"/>
            <a:ext cx="2118662" cy="939062"/>
            <a:chOff x="4059002" y="793671"/>
            <a:chExt cx="401482" cy="177933"/>
          </a:xfrm>
        </p:grpSpPr>
        <p:sp>
          <p:nvSpPr>
            <p:cNvPr id="551" name="Google Shape;551;p27"/>
            <p:cNvSpPr/>
            <p:nvPr/>
          </p:nvSpPr>
          <p:spPr>
            <a:xfrm>
              <a:off x="4419301" y="862833"/>
              <a:ext cx="20925" cy="15014"/>
            </a:xfrm>
            <a:custGeom>
              <a:rect b="b" l="l" r="r" t="t"/>
              <a:pathLst>
                <a:path extrusionOk="0" h="315" w="439">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7"/>
            <p:cNvSpPr/>
            <p:nvPr/>
          </p:nvSpPr>
          <p:spPr>
            <a:xfrm>
              <a:off x="4359148" y="868123"/>
              <a:ext cx="21449" cy="19161"/>
            </a:xfrm>
            <a:custGeom>
              <a:rect b="b" l="l" r="r" t="t"/>
              <a:pathLst>
                <a:path extrusionOk="0" h="402" w="45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7"/>
            <p:cNvSpPr/>
            <p:nvPr/>
          </p:nvSpPr>
          <p:spPr>
            <a:xfrm>
              <a:off x="4285649" y="845006"/>
              <a:ext cx="34748" cy="37036"/>
            </a:xfrm>
            <a:custGeom>
              <a:rect b="b" l="l" r="r" t="t"/>
              <a:pathLst>
                <a:path extrusionOk="0" h="777" w="729">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7"/>
            <p:cNvSpPr/>
            <p:nvPr/>
          </p:nvSpPr>
          <p:spPr>
            <a:xfrm>
              <a:off x="4214104" y="807065"/>
              <a:ext cx="32508" cy="30649"/>
            </a:xfrm>
            <a:custGeom>
              <a:rect b="b" l="l" r="r" t="t"/>
              <a:pathLst>
                <a:path extrusionOk="0" h="643" w="682">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7"/>
            <p:cNvSpPr/>
            <p:nvPr/>
          </p:nvSpPr>
          <p:spPr>
            <a:xfrm>
              <a:off x="4122587" y="793671"/>
              <a:ext cx="39085" cy="31602"/>
            </a:xfrm>
            <a:custGeom>
              <a:rect b="b" l="l" r="r" t="t"/>
              <a:pathLst>
                <a:path extrusionOk="0" h="663" w="82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7"/>
            <p:cNvSpPr/>
            <p:nvPr/>
          </p:nvSpPr>
          <p:spPr>
            <a:xfrm>
              <a:off x="4059002" y="822651"/>
              <a:ext cx="31745" cy="27598"/>
            </a:xfrm>
            <a:custGeom>
              <a:rect b="b" l="l" r="r" t="t"/>
              <a:pathLst>
                <a:path extrusionOk="0" h="579" w="666">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7"/>
            <p:cNvSpPr/>
            <p:nvPr/>
          </p:nvSpPr>
          <p:spPr>
            <a:xfrm>
              <a:off x="4438415" y="889239"/>
              <a:ext cx="22069" cy="17159"/>
            </a:xfrm>
            <a:custGeom>
              <a:rect b="b" l="l" r="r" t="t"/>
              <a:pathLst>
                <a:path extrusionOk="0" h="360" w="463">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7"/>
            <p:cNvSpPr/>
            <p:nvPr/>
          </p:nvSpPr>
          <p:spPr>
            <a:xfrm>
              <a:off x="4383743" y="914883"/>
              <a:ext cx="31793" cy="27884"/>
            </a:xfrm>
            <a:custGeom>
              <a:rect b="b" l="l" r="r" t="t"/>
              <a:pathLst>
                <a:path extrusionOk="0" h="585" w="667">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7"/>
            <p:cNvSpPr/>
            <p:nvPr/>
          </p:nvSpPr>
          <p:spPr>
            <a:xfrm>
              <a:off x="4325878" y="935283"/>
              <a:ext cx="26645" cy="22450"/>
            </a:xfrm>
            <a:custGeom>
              <a:rect b="b" l="l" r="r" t="t"/>
              <a:pathLst>
                <a:path extrusionOk="0" h="471" w="559">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7"/>
            <p:cNvSpPr/>
            <p:nvPr/>
          </p:nvSpPr>
          <p:spPr>
            <a:xfrm>
              <a:off x="4274543" y="925512"/>
              <a:ext cx="15253" cy="13013"/>
            </a:xfrm>
            <a:custGeom>
              <a:rect b="b" l="l" r="r" t="t"/>
              <a:pathLst>
                <a:path extrusionOk="0" h="273" w="32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7"/>
            <p:cNvSpPr/>
            <p:nvPr/>
          </p:nvSpPr>
          <p:spPr>
            <a:xfrm>
              <a:off x="4204857" y="894625"/>
              <a:ext cx="31173" cy="30982"/>
            </a:xfrm>
            <a:custGeom>
              <a:rect b="b" l="l" r="r" t="t"/>
              <a:pathLst>
                <a:path extrusionOk="0" h="650" w="654">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7"/>
            <p:cNvSpPr/>
            <p:nvPr/>
          </p:nvSpPr>
          <p:spPr>
            <a:xfrm>
              <a:off x="4139746" y="912214"/>
              <a:ext cx="27264" cy="24261"/>
            </a:xfrm>
            <a:custGeom>
              <a:rect b="b" l="l" r="r" t="t"/>
              <a:pathLst>
                <a:path extrusionOk="0" h="509" w="572">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7"/>
            <p:cNvSpPr/>
            <p:nvPr/>
          </p:nvSpPr>
          <p:spPr>
            <a:xfrm>
              <a:off x="4104712" y="950727"/>
              <a:ext cx="28933" cy="20877"/>
            </a:xfrm>
            <a:custGeom>
              <a:rect b="b" l="l" r="r" t="t"/>
              <a:pathLst>
                <a:path extrusionOk="0" h="438" w="607">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7"/>
            <p:cNvSpPr/>
            <p:nvPr/>
          </p:nvSpPr>
          <p:spPr>
            <a:xfrm>
              <a:off x="4393658" y="889620"/>
              <a:ext cx="14776" cy="12298"/>
            </a:xfrm>
            <a:custGeom>
              <a:rect b="b" l="l" r="r" t="t"/>
              <a:pathLst>
                <a:path extrusionOk="0" h="258" w="31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7"/>
            <p:cNvSpPr/>
            <p:nvPr/>
          </p:nvSpPr>
          <p:spPr>
            <a:xfrm>
              <a:off x="4330930" y="896818"/>
              <a:ext cx="30124" cy="21640"/>
            </a:xfrm>
            <a:custGeom>
              <a:rect b="b" l="l" r="r" t="t"/>
              <a:pathLst>
                <a:path extrusionOk="0" h="454" w="632">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7"/>
            <p:cNvSpPr/>
            <p:nvPr/>
          </p:nvSpPr>
          <p:spPr>
            <a:xfrm>
              <a:off x="4256192" y="879706"/>
              <a:ext cx="29123" cy="27407"/>
            </a:xfrm>
            <a:custGeom>
              <a:rect b="b" l="l" r="r" t="t"/>
              <a:pathLst>
                <a:path extrusionOk="0" h="575" w="611">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7"/>
            <p:cNvSpPr/>
            <p:nvPr/>
          </p:nvSpPr>
          <p:spPr>
            <a:xfrm>
              <a:off x="4188984" y="856827"/>
              <a:ext cx="21497" cy="21926"/>
            </a:xfrm>
            <a:custGeom>
              <a:rect b="b" l="l" r="r" t="t"/>
              <a:pathLst>
                <a:path extrusionOk="0" h="460" w="451">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7"/>
            <p:cNvSpPr/>
            <p:nvPr/>
          </p:nvSpPr>
          <p:spPr>
            <a:xfrm>
              <a:off x="4124779" y="855349"/>
              <a:ext cx="24166" cy="22021"/>
            </a:xfrm>
            <a:custGeom>
              <a:rect b="b" l="l" r="r" t="t"/>
              <a:pathLst>
                <a:path extrusionOk="0" h="462" w="507">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7"/>
            <p:cNvSpPr/>
            <p:nvPr/>
          </p:nvSpPr>
          <p:spPr>
            <a:xfrm>
              <a:off x="4074207" y="888476"/>
              <a:ext cx="25024" cy="23642"/>
            </a:xfrm>
            <a:custGeom>
              <a:rect b="b" l="l" r="r" t="t"/>
              <a:pathLst>
                <a:path extrusionOk="0" h="496" w="525">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0" name="Google Shape;570;p27"/>
          <p:cNvGrpSpPr/>
          <p:nvPr/>
        </p:nvGrpSpPr>
        <p:grpSpPr>
          <a:xfrm>
            <a:off x="425466" y="4238361"/>
            <a:ext cx="693251" cy="701928"/>
            <a:chOff x="3063709" y="-107293"/>
            <a:chExt cx="201908" cy="204435"/>
          </a:xfrm>
        </p:grpSpPr>
        <p:sp>
          <p:nvSpPr>
            <p:cNvPr id="571" name="Google Shape;571;p27"/>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7"/>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7"/>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7"/>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7"/>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7"/>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7"/>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7"/>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7"/>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7"/>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7"/>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7"/>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 name="Google Shape;583;p27"/>
          <p:cNvGrpSpPr/>
          <p:nvPr/>
        </p:nvGrpSpPr>
        <p:grpSpPr>
          <a:xfrm>
            <a:off x="6159050" y="4019775"/>
            <a:ext cx="3310942" cy="1432897"/>
            <a:chOff x="3758998" y="-241279"/>
            <a:chExt cx="873461" cy="377983"/>
          </a:xfrm>
        </p:grpSpPr>
        <p:sp>
          <p:nvSpPr>
            <p:cNvPr id="584" name="Google Shape;584;p27"/>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7"/>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7"/>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7"/>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7"/>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7"/>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7"/>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7"/>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7"/>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7"/>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7"/>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7"/>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7"/>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7"/>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7"/>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7"/>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7"/>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7"/>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7"/>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7"/>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7"/>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7"/>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7"/>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7"/>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7"/>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7"/>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7"/>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7"/>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7"/>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7"/>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 name="Google Shape;614;p27"/>
          <p:cNvGrpSpPr/>
          <p:nvPr/>
        </p:nvGrpSpPr>
        <p:grpSpPr>
          <a:xfrm>
            <a:off x="7615336" y="875885"/>
            <a:ext cx="1695084" cy="2042204"/>
            <a:chOff x="5234039" y="-267543"/>
            <a:chExt cx="313064" cy="377173"/>
          </a:xfrm>
        </p:grpSpPr>
        <p:sp>
          <p:nvSpPr>
            <p:cNvPr id="615" name="Google Shape;615;p27"/>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7"/>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7"/>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7"/>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7"/>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7"/>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7"/>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7"/>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7"/>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7"/>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7"/>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7"/>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7"/>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7"/>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7"/>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7"/>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7"/>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7"/>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7"/>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4" name="Google Shape;634;p27"/>
          <p:cNvSpPr txBox="1"/>
          <p:nvPr>
            <p:ph type="title"/>
          </p:nvPr>
        </p:nvSpPr>
        <p:spPr>
          <a:xfrm>
            <a:off x="2180400" y="1597488"/>
            <a:ext cx="4783200" cy="99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35" name="Google Shape;635;p27"/>
          <p:cNvSpPr txBox="1"/>
          <p:nvPr>
            <p:ph idx="1" type="subTitle"/>
          </p:nvPr>
        </p:nvSpPr>
        <p:spPr>
          <a:xfrm>
            <a:off x="2180400" y="2622800"/>
            <a:ext cx="4783200" cy="99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36" name="Google Shape;636;p27"/>
          <p:cNvSpPr/>
          <p:nvPr/>
        </p:nvSpPr>
        <p:spPr>
          <a:xfrm>
            <a:off x="3248732" y="4893900"/>
            <a:ext cx="59540" cy="59653"/>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7"/>
          <p:cNvSpPr/>
          <p:nvPr/>
        </p:nvSpPr>
        <p:spPr>
          <a:xfrm>
            <a:off x="6080906" y="4763106"/>
            <a:ext cx="59540" cy="59653"/>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7"/>
          <p:cNvSpPr/>
          <p:nvPr/>
        </p:nvSpPr>
        <p:spPr>
          <a:xfrm>
            <a:off x="7784703" y="264043"/>
            <a:ext cx="59653" cy="59767"/>
          </a:xfrm>
          <a:custGeom>
            <a:rect b="b" l="l" r="r" t="t"/>
            <a:pathLst>
              <a:path extrusionOk="0" h="525" w="524">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7"/>
          <p:cNvSpPr/>
          <p:nvPr/>
        </p:nvSpPr>
        <p:spPr>
          <a:xfrm>
            <a:off x="2416041" y="353713"/>
            <a:ext cx="59540" cy="59653"/>
          </a:xfrm>
          <a:custGeom>
            <a:rect b="b" l="l" r="r" t="t"/>
            <a:pathLst>
              <a:path extrusionOk="0" h="524" w="523">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7"/>
          <p:cNvSpPr/>
          <p:nvPr/>
        </p:nvSpPr>
        <p:spPr>
          <a:xfrm>
            <a:off x="8813316" y="3648121"/>
            <a:ext cx="59767" cy="59767"/>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7"/>
          <p:cNvSpPr/>
          <p:nvPr/>
        </p:nvSpPr>
        <p:spPr>
          <a:xfrm>
            <a:off x="8684855" y="4834187"/>
            <a:ext cx="59653" cy="59653"/>
          </a:xfrm>
          <a:custGeom>
            <a:rect b="b" l="l" r="r" t="t"/>
            <a:pathLst>
              <a:path extrusionOk="0" h="524" w="524">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7"/>
          <p:cNvSpPr/>
          <p:nvPr/>
        </p:nvSpPr>
        <p:spPr>
          <a:xfrm>
            <a:off x="8877448" y="905269"/>
            <a:ext cx="59653" cy="59767"/>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7"/>
          <p:cNvSpPr/>
          <p:nvPr/>
        </p:nvSpPr>
        <p:spPr>
          <a:xfrm>
            <a:off x="7874340" y="4834131"/>
            <a:ext cx="59540" cy="59767"/>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7"/>
          <p:cNvSpPr/>
          <p:nvPr/>
        </p:nvSpPr>
        <p:spPr>
          <a:xfrm>
            <a:off x="6600681" y="353718"/>
            <a:ext cx="59653" cy="59653"/>
          </a:xfrm>
          <a:custGeom>
            <a:rect b="b" l="l" r="r" t="t"/>
            <a:pathLst>
              <a:path extrusionOk="0" h="524" w="524">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7"/>
          <p:cNvSpPr/>
          <p:nvPr/>
        </p:nvSpPr>
        <p:spPr>
          <a:xfrm>
            <a:off x="282556" y="2862944"/>
            <a:ext cx="59540" cy="59767"/>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7"/>
          <p:cNvSpPr/>
          <p:nvPr/>
        </p:nvSpPr>
        <p:spPr>
          <a:xfrm>
            <a:off x="840523" y="199562"/>
            <a:ext cx="59540" cy="59653"/>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7"/>
          <p:cNvSpPr/>
          <p:nvPr/>
        </p:nvSpPr>
        <p:spPr>
          <a:xfrm>
            <a:off x="8583660" y="1941851"/>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7"/>
          <p:cNvSpPr/>
          <p:nvPr/>
        </p:nvSpPr>
        <p:spPr>
          <a:xfrm>
            <a:off x="244929" y="5400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7"/>
          <p:cNvSpPr/>
          <p:nvPr/>
        </p:nvSpPr>
        <p:spPr>
          <a:xfrm>
            <a:off x="419614" y="4434258"/>
            <a:ext cx="67395" cy="67395"/>
          </a:xfrm>
          <a:custGeom>
            <a:rect b="b" l="l" r="r" t="t"/>
            <a:pathLst>
              <a:path extrusionOk="0" h="592" w="592">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7"/>
          <p:cNvSpPr/>
          <p:nvPr/>
        </p:nvSpPr>
        <p:spPr>
          <a:xfrm>
            <a:off x="8647227" y="2666294"/>
            <a:ext cx="134903" cy="134790"/>
          </a:xfrm>
          <a:custGeom>
            <a:rect b="b" l="l" r="r" t="t"/>
            <a:pathLst>
              <a:path extrusionOk="0" h="1184" w="1185">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7"/>
          <p:cNvSpPr/>
          <p:nvPr/>
        </p:nvSpPr>
        <p:spPr>
          <a:xfrm>
            <a:off x="8579997" y="264055"/>
            <a:ext cx="269351" cy="26923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7"/>
          <p:cNvSpPr/>
          <p:nvPr/>
        </p:nvSpPr>
        <p:spPr>
          <a:xfrm>
            <a:off x="3934773" y="4536103"/>
            <a:ext cx="134790" cy="134790"/>
          </a:xfrm>
          <a:custGeom>
            <a:rect b="b" l="l" r="r" t="t"/>
            <a:pathLst>
              <a:path extrusionOk="0" h="1184" w="1184">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7"/>
          <p:cNvSpPr/>
          <p:nvPr/>
        </p:nvSpPr>
        <p:spPr>
          <a:xfrm>
            <a:off x="474949" y="1902435"/>
            <a:ext cx="269238" cy="269124"/>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55" name="Shape 655"/>
        <p:cNvGrpSpPr/>
        <p:nvPr/>
      </p:nvGrpSpPr>
      <p:grpSpPr>
        <a:xfrm>
          <a:off x="0" y="0"/>
          <a:ext cx="0" cy="0"/>
          <a:chOff x="0" y="0"/>
          <a:chExt cx="0" cy="0"/>
        </a:xfrm>
      </p:grpSpPr>
      <p:grpSp>
        <p:nvGrpSpPr>
          <p:cNvPr id="656" name="Google Shape;656;p28"/>
          <p:cNvGrpSpPr/>
          <p:nvPr/>
        </p:nvGrpSpPr>
        <p:grpSpPr>
          <a:xfrm rot="-1304788">
            <a:off x="7910306" y="78924"/>
            <a:ext cx="1771361" cy="3356721"/>
            <a:chOff x="177688" y="2854372"/>
            <a:chExt cx="568167" cy="1076609"/>
          </a:xfrm>
        </p:grpSpPr>
        <p:sp>
          <p:nvSpPr>
            <p:cNvPr id="657" name="Google Shape;657;p28"/>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8"/>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8"/>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8"/>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8"/>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8"/>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8"/>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8"/>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8"/>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8"/>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8"/>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8"/>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8"/>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8"/>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8"/>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8"/>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8"/>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8"/>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8"/>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8"/>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8"/>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8"/>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8"/>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8"/>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8"/>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8"/>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8"/>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8"/>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5" name="Google Shape;685;p2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686" name="Google Shape;686;p28"/>
          <p:cNvSpPr txBox="1"/>
          <p:nvPr>
            <p:ph idx="2" type="title"/>
          </p:nvPr>
        </p:nvSpPr>
        <p:spPr>
          <a:xfrm>
            <a:off x="720000" y="2578825"/>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87" name="Google Shape;687;p28"/>
          <p:cNvSpPr txBox="1"/>
          <p:nvPr>
            <p:ph idx="1" type="subTitle"/>
          </p:nvPr>
        </p:nvSpPr>
        <p:spPr>
          <a:xfrm>
            <a:off x="720000" y="3030322"/>
            <a:ext cx="23364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88" name="Google Shape;688;p28"/>
          <p:cNvSpPr txBox="1"/>
          <p:nvPr>
            <p:ph idx="3" type="title"/>
          </p:nvPr>
        </p:nvSpPr>
        <p:spPr>
          <a:xfrm>
            <a:off x="3440775" y="2578825"/>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89" name="Google Shape;689;p28"/>
          <p:cNvSpPr txBox="1"/>
          <p:nvPr>
            <p:ph idx="4" type="subTitle"/>
          </p:nvPr>
        </p:nvSpPr>
        <p:spPr>
          <a:xfrm>
            <a:off x="3440775" y="3030322"/>
            <a:ext cx="23364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90" name="Google Shape;690;p28"/>
          <p:cNvSpPr txBox="1"/>
          <p:nvPr>
            <p:ph idx="5" type="title"/>
          </p:nvPr>
        </p:nvSpPr>
        <p:spPr>
          <a:xfrm>
            <a:off x="6087600" y="2578825"/>
            <a:ext cx="2336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91" name="Google Shape;691;p28"/>
          <p:cNvSpPr txBox="1"/>
          <p:nvPr>
            <p:ph idx="6" type="subTitle"/>
          </p:nvPr>
        </p:nvSpPr>
        <p:spPr>
          <a:xfrm>
            <a:off x="6087600" y="3030322"/>
            <a:ext cx="2336400" cy="79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692" name="Google Shape;692;p28"/>
          <p:cNvGrpSpPr/>
          <p:nvPr/>
        </p:nvGrpSpPr>
        <p:grpSpPr>
          <a:xfrm rot="717719">
            <a:off x="-718866" y="1184566"/>
            <a:ext cx="1614861" cy="3146154"/>
            <a:chOff x="5506778" y="238278"/>
            <a:chExt cx="269117" cy="524315"/>
          </a:xfrm>
        </p:grpSpPr>
        <p:sp>
          <p:nvSpPr>
            <p:cNvPr id="693" name="Google Shape;693;p28"/>
            <p:cNvSpPr/>
            <p:nvPr/>
          </p:nvSpPr>
          <p:spPr>
            <a:xfrm>
              <a:off x="5591622" y="316449"/>
              <a:ext cx="132652" cy="261300"/>
            </a:xfrm>
            <a:custGeom>
              <a:rect b="b" l="l" r="r" t="t"/>
              <a:pathLst>
                <a:path extrusionOk="0" h="5482" w="2783">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8"/>
            <p:cNvSpPr/>
            <p:nvPr/>
          </p:nvSpPr>
          <p:spPr>
            <a:xfrm>
              <a:off x="5538809" y="310348"/>
              <a:ext cx="203339" cy="376363"/>
            </a:xfrm>
            <a:custGeom>
              <a:rect b="b" l="l" r="r" t="t"/>
              <a:pathLst>
                <a:path extrusionOk="0" h="7896" w="4266">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8"/>
            <p:cNvSpPr/>
            <p:nvPr/>
          </p:nvSpPr>
          <p:spPr>
            <a:xfrm>
              <a:off x="5570649" y="238278"/>
              <a:ext cx="186418" cy="213349"/>
            </a:xfrm>
            <a:custGeom>
              <a:rect b="b" l="l" r="r" t="t"/>
              <a:pathLst>
                <a:path extrusionOk="0" h="4476" w="3911">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8"/>
            <p:cNvSpPr/>
            <p:nvPr/>
          </p:nvSpPr>
          <p:spPr>
            <a:xfrm>
              <a:off x="5506778" y="496622"/>
              <a:ext cx="138705" cy="265971"/>
            </a:xfrm>
            <a:custGeom>
              <a:rect b="b" l="l" r="r" t="t"/>
              <a:pathLst>
                <a:path extrusionOk="0" h="5580" w="291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8"/>
            <p:cNvSpPr/>
            <p:nvPr/>
          </p:nvSpPr>
          <p:spPr>
            <a:xfrm>
              <a:off x="5729136" y="333703"/>
              <a:ext cx="45568" cy="192948"/>
            </a:xfrm>
            <a:custGeom>
              <a:rect b="b" l="l" r="r" t="t"/>
              <a:pathLst>
                <a:path extrusionOk="0" h="4048" w="956">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8"/>
            <p:cNvSpPr/>
            <p:nvPr/>
          </p:nvSpPr>
          <p:spPr>
            <a:xfrm>
              <a:off x="5656780" y="269737"/>
              <a:ext cx="78933" cy="53385"/>
            </a:xfrm>
            <a:custGeom>
              <a:rect b="b" l="l" r="r" t="t"/>
              <a:pathLst>
                <a:path extrusionOk="0" h="1120" w="1656">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8"/>
            <p:cNvSpPr/>
            <p:nvPr/>
          </p:nvSpPr>
          <p:spPr>
            <a:xfrm>
              <a:off x="5636761" y="392808"/>
              <a:ext cx="59248" cy="139134"/>
            </a:xfrm>
            <a:custGeom>
              <a:rect b="b" l="l" r="r" t="t"/>
              <a:pathLst>
                <a:path extrusionOk="0" h="2919" w="1243">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8"/>
            <p:cNvSpPr/>
            <p:nvPr/>
          </p:nvSpPr>
          <p:spPr>
            <a:xfrm>
              <a:off x="5568028" y="558635"/>
              <a:ext cx="45091" cy="75311"/>
            </a:xfrm>
            <a:custGeom>
              <a:rect b="b" l="l" r="r" t="t"/>
              <a:pathLst>
                <a:path extrusionOk="0" h="1580" w="946">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8"/>
            <p:cNvSpPr/>
            <p:nvPr/>
          </p:nvSpPr>
          <p:spPr>
            <a:xfrm>
              <a:off x="5560687" y="668026"/>
              <a:ext cx="78361" cy="52003"/>
            </a:xfrm>
            <a:custGeom>
              <a:rect b="b" l="l" r="r" t="t"/>
              <a:pathLst>
                <a:path extrusionOk="0" h="1091" w="1644">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8"/>
            <p:cNvSpPr/>
            <p:nvPr/>
          </p:nvSpPr>
          <p:spPr>
            <a:xfrm>
              <a:off x="5692291" y="368261"/>
              <a:ext cx="4576" cy="5672"/>
            </a:xfrm>
            <a:custGeom>
              <a:rect b="b" l="l" r="r" t="t"/>
              <a:pathLst>
                <a:path extrusionOk="0" h="119" w="96">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8"/>
            <p:cNvSpPr/>
            <p:nvPr/>
          </p:nvSpPr>
          <p:spPr>
            <a:xfrm>
              <a:off x="5689288" y="338661"/>
              <a:ext cx="11869" cy="10391"/>
            </a:xfrm>
            <a:custGeom>
              <a:rect b="b" l="l" r="r" t="t"/>
              <a:pathLst>
                <a:path extrusionOk="0" h="218" w="249">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8"/>
            <p:cNvSpPr/>
            <p:nvPr/>
          </p:nvSpPr>
          <p:spPr>
            <a:xfrm>
              <a:off x="5732186" y="345667"/>
              <a:ext cx="6530" cy="5005"/>
            </a:xfrm>
            <a:custGeom>
              <a:rect b="b" l="l" r="r" t="t"/>
              <a:pathLst>
                <a:path extrusionOk="0" h="105" w="137">
                  <a:moveTo>
                    <a:pt x="68" y="0"/>
                  </a:moveTo>
                  <a:cubicBezTo>
                    <a:pt x="0" y="0"/>
                    <a:pt x="0" y="105"/>
                    <a:pt x="68" y="105"/>
                  </a:cubicBezTo>
                  <a:cubicBezTo>
                    <a:pt x="136" y="105"/>
                    <a:pt x="136"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8"/>
            <p:cNvSpPr/>
            <p:nvPr/>
          </p:nvSpPr>
          <p:spPr>
            <a:xfrm>
              <a:off x="5740956" y="378032"/>
              <a:ext cx="9962" cy="9247"/>
            </a:xfrm>
            <a:custGeom>
              <a:rect b="b" l="l" r="r" t="t"/>
              <a:pathLst>
                <a:path extrusionOk="0" h="194" w="209">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8"/>
            <p:cNvSpPr/>
            <p:nvPr/>
          </p:nvSpPr>
          <p:spPr>
            <a:xfrm>
              <a:off x="5769269" y="313732"/>
              <a:ext cx="5672" cy="7007"/>
            </a:xfrm>
            <a:custGeom>
              <a:rect b="b" l="l" r="r" t="t"/>
              <a:pathLst>
                <a:path extrusionOk="0" h="147" w="119">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8"/>
            <p:cNvSpPr/>
            <p:nvPr/>
          </p:nvSpPr>
          <p:spPr>
            <a:xfrm>
              <a:off x="5768364" y="276315"/>
              <a:ext cx="7531" cy="5815"/>
            </a:xfrm>
            <a:custGeom>
              <a:rect b="b" l="l" r="r" t="t"/>
              <a:pathLst>
                <a:path extrusionOk="0" h="122" w="158">
                  <a:moveTo>
                    <a:pt x="79" y="0"/>
                  </a:moveTo>
                  <a:cubicBezTo>
                    <a:pt x="0" y="0"/>
                    <a:pt x="0" y="122"/>
                    <a:pt x="79" y="122"/>
                  </a:cubicBezTo>
                  <a:cubicBezTo>
                    <a:pt x="79" y="122"/>
                    <a:pt x="79" y="122"/>
                    <a:pt x="80" y="122"/>
                  </a:cubicBezTo>
                  <a:cubicBezTo>
                    <a:pt x="157" y="122"/>
                    <a:pt x="157" y="0"/>
                    <a:pt x="7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8"/>
            <p:cNvSpPr/>
            <p:nvPr/>
          </p:nvSpPr>
          <p:spPr>
            <a:xfrm>
              <a:off x="5663120" y="644289"/>
              <a:ext cx="8532" cy="6768"/>
            </a:xfrm>
            <a:custGeom>
              <a:rect b="b" l="l" r="r" t="t"/>
              <a:pathLst>
                <a:path extrusionOk="0" h="142" w="179">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8"/>
            <p:cNvSpPr/>
            <p:nvPr/>
          </p:nvSpPr>
          <p:spPr>
            <a:xfrm>
              <a:off x="5684187" y="603726"/>
              <a:ext cx="7722" cy="6053"/>
            </a:xfrm>
            <a:custGeom>
              <a:rect b="b" l="l" r="r" t="t"/>
              <a:pathLst>
                <a:path extrusionOk="0" h="127" w="162">
                  <a:moveTo>
                    <a:pt x="82" y="1"/>
                  </a:moveTo>
                  <a:cubicBezTo>
                    <a:pt x="0" y="1"/>
                    <a:pt x="0" y="126"/>
                    <a:pt x="82" y="126"/>
                  </a:cubicBezTo>
                  <a:cubicBezTo>
                    <a:pt x="161" y="126"/>
                    <a:pt x="161" y="1"/>
                    <a:pt x="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8"/>
            <p:cNvSpPr/>
            <p:nvPr/>
          </p:nvSpPr>
          <p:spPr>
            <a:xfrm>
              <a:off x="5703873" y="572886"/>
              <a:ext cx="5148" cy="3051"/>
            </a:xfrm>
            <a:custGeom>
              <a:rect b="b" l="l" r="r" t="t"/>
              <a:pathLst>
                <a:path extrusionOk="0" h="64" w="108">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8"/>
            <p:cNvSpPr/>
            <p:nvPr/>
          </p:nvSpPr>
          <p:spPr>
            <a:xfrm>
              <a:off x="5625131" y="608492"/>
              <a:ext cx="6959" cy="5148"/>
            </a:xfrm>
            <a:custGeom>
              <a:rect b="b" l="l" r="r" t="t"/>
              <a:pathLst>
                <a:path extrusionOk="0" h="108" w="146">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8"/>
            <p:cNvSpPr/>
            <p:nvPr/>
          </p:nvSpPr>
          <p:spPr>
            <a:xfrm>
              <a:off x="5641670" y="586900"/>
              <a:ext cx="6578" cy="5148"/>
            </a:xfrm>
            <a:custGeom>
              <a:rect b="b" l="l" r="r" t="t"/>
              <a:pathLst>
                <a:path extrusionOk="0" h="108" w="138">
                  <a:moveTo>
                    <a:pt x="69" y="1"/>
                  </a:moveTo>
                  <a:cubicBezTo>
                    <a:pt x="1" y="1"/>
                    <a:pt x="0" y="108"/>
                    <a:pt x="69" y="108"/>
                  </a:cubicBezTo>
                  <a:cubicBezTo>
                    <a:pt x="137" y="108"/>
                    <a:pt x="137" y="1"/>
                    <a:pt x="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8"/>
            <p:cNvSpPr/>
            <p:nvPr/>
          </p:nvSpPr>
          <p:spPr>
            <a:xfrm>
              <a:off x="5541478" y="686758"/>
              <a:ext cx="4433" cy="6196"/>
            </a:xfrm>
            <a:custGeom>
              <a:rect b="b" l="l" r="r" t="t"/>
              <a:pathLst>
                <a:path extrusionOk="0" h="130" w="93">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8"/>
            <p:cNvSpPr/>
            <p:nvPr/>
          </p:nvSpPr>
          <p:spPr>
            <a:xfrm>
              <a:off x="5536140" y="651581"/>
              <a:ext cx="6530" cy="5100"/>
            </a:xfrm>
            <a:custGeom>
              <a:rect b="b" l="l" r="r" t="t"/>
              <a:pathLst>
                <a:path extrusionOk="0" h="107" w="137">
                  <a:moveTo>
                    <a:pt x="68" y="1"/>
                  </a:moveTo>
                  <a:cubicBezTo>
                    <a:pt x="0" y="1"/>
                    <a:pt x="0" y="106"/>
                    <a:pt x="68" y="106"/>
                  </a:cubicBezTo>
                  <a:cubicBezTo>
                    <a:pt x="136" y="106"/>
                    <a:pt x="136"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 name="Google Shape;715;p28"/>
          <p:cNvGrpSpPr/>
          <p:nvPr/>
        </p:nvGrpSpPr>
        <p:grpSpPr>
          <a:xfrm rot="1186971">
            <a:off x="4731447" y="3991901"/>
            <a:ext cx="1223956" cy="1495805"/>
            <a:chOff x="1562309" y="2509229"/>
            <a:chExt cx="347239" cy="424362"/>
          </a:xfrm>
        </p:grpSpPr>
        <p:sp>
          <p:nvSpPr>
            <p:cNvPr id="716" name="Google Shape;716;p28"/>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28"/>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8"/>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8"/>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8"/>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8"/>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8"/>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8"/>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8"/>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8"/>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8"/>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8"/>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8"/>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9" name="Google Shape;729;p28"/>
          <p:cNvSpPr/>
          <p:nvPr/>
        </p:nvSpPr>
        <p:spPr>
          <a:xfrm>
            <a:off x="1044909" y="28301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8"/>
          <p:cNvSpPr/>
          <p:nvPr/>
        </p:nvSpPr>
        <p:spPr>
          <a:xfrm>
            <a:off x="8933416" y="3909609"/>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8"/>
          <p:cNvSpPr/>
          <p:nvPr/>
        </p:nvSpPr>
        <p:spPr>
          <a:xfrm>
            <a:off x="7274899" y="4674899"/>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8"/>
          <p:cNvSpPr/>
          <p:nvPr/>
        </p:nvSpPr>
        <p:spPr>
          <a:xfrm>
            <a:off x="5457727" y="410178"/>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8"/>
          <p:cNvSpPr/>
          <p:nvPr/>
        </p:nvSpPr>
        <p:spPr>
          <a:xfrm>
            <a:off x="1855762" y="4778555"/>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8"/>
          <p:cNvSpPr/>
          <p:nvPr/>
        </p:nvSpPr>
        <p:spPr>
          <a:xfrm>
            <a:off x="316664" y="4473835"/>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8"/>
          <p:cNvSpPr/>
          <p:nvPr/>
        </p:nvSpPr>
        <p:spPr>
          <a:xfrm>
            <a:off x="8683945" y="539133"/>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8"/>
          <p:cNvSpPr/>
          <p:nvPr/>
        </p:nvSpPr>
        <p:spPr>
          <a:xfrm>
            <a:off x="687541" y="4097542"/>
            <a:ext cx="64914"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8"/>
          <p:cNvSpPr/>
          <p:nvPr/>
        </p:nvSpPr>
        <p:spPr>
          <a:xfrm>
            <a:off x="8544948" y="2628028"/>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8"/>
          <p:cNvSpPr/>
          <p:nvPr/>
        </p:nvSpPr>
        <p:spPr>
          <a:xfrm>
            <a:off x="518634" y="31065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740" name="Shape 740"/>
        <p:cNvGrpSpPr/>
        <p:nvPr/>
      </p:nvGrpSpPr>
      <p:grpSpPr>
        <a:xfrm>
          <a:off x="0" y="0"/>
          <a:ext cx="0" cy="0"/>
          <a:chOff x="0" y="0"/>
          <a:chExt cx="0" cy="0"/>
        </a:xfrm>
      </p:grpSpPr>
      <p:grpSp>
        <p:nvGrpSpPr>
          <p:cNvPr id="741" name="Google Shape;741;p29"/>
          <p:cNvGrpSpPr/>
          <p:nvPr/>
        </p:nvGrpSpPr>
        <p:grpSpPr>
          <a:xfrm>
            <a:off x="-2701640" y="965694"/>
            <a:ext cx="4377909" cy="4377909"/>
            <a:chOff x="530505" y="2179769"/>
            <a:chExt cx="2442212" cy="2442212"/>
          </a:xfrm>
        </p:grpSpPr>
        <p:sp>
          <p:nvSpPr>
            <p:cNvPr id="742" name="Google Shape;742;p29"/>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9"/>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9"/>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9"/>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6" name="Google Shape;746;p29"/>
          <p:cNvGrpSpPr/>
          <p:nvPr/>
        </p:nvGrpSpPr>
        <p:grpSpPr>
          <a:xfrm rot="1586299">
            <a:off x="7841007" y="400765"/>
            <a:ext cx="1414192" cy="2756263"/>
            <a:chOff x="1099958" y="4292329"/>
            <a:chExt cx="269022" cy="524316"/>
          </a:xfrm>
        </p:grpSpPr>
        <p:sp>
          <p:nvSpPr>
            <p:cNvPr id="747" name="Google Shape;747;p29"/>
            <p:cNvSpPr/>
            <p:nvPr/>
          </p:nvSpPr>
          <p:spPr>
            <a:xfrm>
              <a:off x="1184754" y="4370452"/>
              <a:ext cx="132652" cy="261395"/>
            </a:xfrm>
            <a:custGeom>
              <a:rect b="b" l="l" r="r" t="t"/>
              <a:pathLst>
                <a:path extrusionOk="0" h="5484" w="2783">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9"/>
            <p:cNvSpPr/>
            <p:nvPr/>
          </p:nvSpPr>
          <p:spPr>
            <a:xfrm>
              <a:off x="1131894" y="4364399"/>
              <a:ext cx="203339" cy="376363"/>
            </a:xfrm>
            <a:custGeom>
              <a:rect b="b" l="l" r="r" t="t"/>
              <a:pathLst>
                <a:path extrusionOk="0" h="7896" w="4266">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9"/>
            <p:cNvSpPr/>
            <p:nvPr/>
          </p:nvSpPr>
          <p:spPr>
            <a:xfrm>
              <a:off x="1163782" y="4292329"/>
              <a:ext cx="186418" cy="213158"/>
            </a:xfrm>
            <a:custGeom>
              <a:rect b="b" l="l" r="r" t="t"/>
              <a:pathLst>
                <a:path extrusionOk="0" h="4472" w="3911">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9"/>
            <p:cNvSpPr/>
            <p:nvPr/>
          </p:nvSpPr>
          <p:spPr>
            <a:xfrm>
              <a:off x="1099958" y="4550674"/>
              <a:ext cx="138705" cy="265971"/>
            </a:xfrm>
            <a:custGeom>
              <a:rect b="b" l="l" r="r" t="t"/>
              <a:pathLst>
                <a:path extrusionOk="0" h="5580" w="291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9"/>
            <p:cNvSpPr/>
            <p:nvPr/>
          </p:nvSpPr>
          <p:spPr>
            <a:xfrm>
              <a:off x="1322268" y="4387755"/>
              <a:ext cx="45568" cy="192948"/>
            </a:xfrm>
            <a:custGeom>
              <a:rect b="b" l="l" r="r" t="t"/>
              <a:pathLst>
                <a:path extrusionOk="0" h="4048" w="956">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9"/>
            <p:cNvSpPr/>
            <p:nvPr/>
          </p:nvSpPr>
          <p:spPr>
            <a:xfrm>
              <a:off x="1249960" y="4323741"/>
              <a:ext cx="78838" cy="53385"/>
            </a:xfrm>
            <a:custGeom>
              <a:rect b="b" l="l" r="r" t="t"/>
              <a:pathLst>
                <a:path extrusionOk="0" h="1120" w="1654">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9"/>
            <p:cNvSpPr/>
            <p:nvPr/>
          </p:nvSpPr>
          <p:spPr>
            <a:xfrm>
              <a:off x="1229893" y="4446907"/>
              <a:ext cx="59200" cy="139086"/>
            </a:xfrm>
            <a:custGeom>
              <a:rect b="b" l="l" r="r" t="t"/>
              <a:pathLst>
                <a:path extrusionOk="0" h="2918" w="1242">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9"/>
            <p:cNvSpPr/>
            <p:nvPr/>
          </p:nvSpPr>
          <p:spPr>
            <a:xfrm>
              <a:off x="1161113" y="4612734"/>
              <a:ext cx="45139" cy="75263"/>
            </a:xfrm>
            <a:custGeom>
              <a:rect b="b" l="l" r="r" t="t"/>
              <a:pathLst>
                <a:path extrusionOk="0" h="1579" w="947">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9"/>
            <p:cNvSpPr/>
            <p:nvPr/>
          </p:nvSpPr>
          <p:spPr>
            <a:xfrm>
              <a:off x="1153820" y="4722077"/>
              <a:ext cx="78361" cy="52050"/>
            </a:xfrm>
            <a:custGeom>
              <a:rect b="b" l="l" r="r" t="t"/>
              <a:pathLst>
                <a:path extrusionOk="0" h="1092" w="1644">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9"/>
            <p:cNvSpPr/>
            <p:nvPr/>
          </p:nvSpPr>
          <p:spPr>
            <a:xfrm>
              <a:off x="1285423" y="4422312"/>
              <a:ext cx="4528" cy="5672"/>
            </a:xfrm>
            <a:custGeom>
              <a:rect b="b" l="l" r="r" t="t"/>
              <a:pathLst>
                <a:path extrusionOk="0" h="119" w="95">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9"/>
            <p:cNvSpPr/>
            <p:nvPr/>
          </p:nvSpPr>
          <p:spPr>
            <a:xfrm>
              <a:off x="1282420" y="4392712"/>
              <a:ext cx="11916" cy="10391"/>
            </a:xfrm>
            <a:custGeom>
              <a:rect b="b" l="l" r="r" t="t"/>
              <a:pathLst>
                <a:path extrusionOk="0" h="218" w="25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9"/>
            <p:cNvSpPr/>
            <p:nvPr/>
          </p:nvSpPr>
          <p:spPr>
            <a:xfrm>
              <a:off x="1325319" y="4399719"/>
              <a:ext cx="6530" cy="5005"/>
            </a:xfrm>
            <a:custGeom>
              <a:rect b="b" l="l" r="r" t="t"/>
              <a:pathLst>
                <a:path extrusionOk="0" h="105" w="137">
                  <a:moveTo>
                    <a:pt x="69" y="0"/>
                  </a:moveTo>
                  <a:cubicBezTo>
                    <a:pt x="1" y="0"/>
                    <a:pt x="1" y="105"/>
                    <a:pt x="69" y="105"/>
                  </a:cubicBezTo>
                  <a:cubicBezTo>
                    <a:pt x="136" y="105"/>
                    <a:pt x="137" y="0"/>
                    <a:pt x="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9"/>
            <p:cNvSpPr/>
            <p:nvPr/>
          </p:nvSpPr>
          <p:spPr>
            <a:xfrm>
              <a:off x="1334041" y="4432083"/>
              <a:ext cx="10057" cy="9295"/>
            </a:xfrm>
            <a:custGeom>
              <a:rect b="b" l="l" r="r" t="t"/>
              <a:pathLst>
                <a:path extrusionOk="0" h="195" w="211">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9"/>
            <p:cNvSpPr/>
            <p:nvPr/>
          </p:nvSpPr>
          <p:spPr>
            <a:xfrm>
              <a:off x="1362450" y="4367735"/>
              <a:ext cx="5672" cy="7007"/>
            </a:xfrm>
            <a:custGeom>
              <a:rect b="b" l="l" r="r" t="t"/>
              <a:pathLst>
                <a:path extrusionOk="0" h="147" w="119">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9"/>
            <p:cNvSpPr/>
            <p:nvPr/>
          </p:nvSpPr>
          <p:spPr>
            <a:xfrm>
              <a:off x="1361449" y="4330318"/>
              <a:ext cx="7531" cy="5863"/>
            </a:xfrm>
            <a:custGeom>
              <a:rect b="b" l="l" r="r" t="t"/>
              <a:pathLst>
                <a:path extrusionOk="0" h="123" w="158">
                  <a:moveTo>
                    <a:pt x="79" y="1"/>
                  </a:moveTo>
                  <a:cubicBezTo>
                    <a:pt x="1" y="1"/>
                    <a:pt x="1" y="122"/>
                    <a:pt x="79" y="122"/>
                  </a:cubicBezTo>
                  <a:cubicBezTo>
                    <a:pt x="158" y="122"/>
                    <a:pt x="158" y="1"/>
                    <a:pt x="79"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9"/>
            <p:cNvSpPr/>
            <p:nvPr/>
          </p:nvSpPr>
          <p:spPr>
            <a:xfrm>
              <a:off x="1256204" y="4698292"/>
              <a:ext cx="8532" cy="6768"/>
            </a:xfrm>
            <a:custGeom>
              <a:rect b="b" l="l" r="r" t="t"/>
              <a:pathLst>
                <a:path extrusionOk="0" h="142" w="179">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9"/>
            <p:cNvSpPr/>
            <p:nvPr/>
          </p:nvSpPr>
          <p:spPr>
            <a:xfrm>
              <a:off x="1277320" y="4657729"/>
              <a:ext cx="7769" cy="6006"/>
            </a:xfrm>
            <a:custGeom>
              <a:rect b="b" l="l" r="r" t="t"/>
              <a:pathLst>
                <a:path extrusionOk="0" h="126" w="163">
                  <a:moveTo>
                    <a:pt x="81" y="0"/>
                  </a:moveTo>
                  <a:cubicBezTo>
                    <a:pt x="1" y="0"/>
                    <a:pt x="1" y="126"/>
                    <a:pt x="81" y="126"/>
                  </a:cubicBezTo>
                  <a:cubicBezTo>
                    <a:pt x="163" y="126"/>
                    <a:pt x="163" y="0"/>
                    <a:pt x="8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9"/>
            <p:cNvSpPr/>
            <p:nvPr/>
          </p:nvSpPr>
          <p:spPr>
            <a:xfrm>
              <a:off x="1297149" y="4626938"/>
              <a:ext cx="5005" cy="3051"/>
            </a:xfrm>
            <a:custGeom>
              <a:rect b="b" l="l" r="r" t="t"/>
              <a:pathLst>
                <a:path extrusionOk="0" h="64" w="105">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9"/>
            <p:cNvSpPr/>
            <p:nvPr/>
          </p:nvSpPr>
          <p:spPr>
            <a:xfrm>
              <a:off x="1218263" y="4662543"/>
              <a:ext cx="6959" cy="5148"/>
            </a:xfrm>
            <a:custGeom>
              <a:rect b="b" l="l" r="r" t="t"/>
              <a:pathLst>
                <a:path extrusionOk="0" h="108" w="146">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9"/>
            <p:cNvSpPr/>
            <p:nvPr/>
          </p:nvSpPr>
          <p:spPr>
            <a:xfrm>
              <a:off x="1234755" y="4640951"/>
              <a:ext cx="6673" cy="5195"/>
            </a:xfrm>
            <a:custGeom>
              <a:rect b="b" l="l" r="r" t="t"/>
              <a:pathLst>
                <a:path extrusionOk="0" h="109" w="140">
                  <a:moveTo>
                    <a:pt x="71" y="1"/>
                  </a:moveTo>
                  <a:cubicBezTo>
                    <a:pt x="3" y="1"/>
                    <a:pt x="1" y="108"/>
                    <a:pt x="71" y="108"/>
                  </a:cubicBezTo>
                  <a:cubicBezTo>
                    <a:pt x="140" y="108"/>
                    <a:pt x="140" y="1"/>
                    <a:pt x="7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9"/>
            <p:cNvSpPr/>
            <p:nvPr/>
          </p:nvSpPr>
          <p:spPr>
            <a:xfrm>
              <a:off x="1134659" y="4740809"/>
              <a:ext cx="4433" cy="6196"/>
            </a:xfrm>
            <a:custGeom>
              <a:rect b="b" l="l" r="r" t="t"/>
              <a:pathLst>
                <a:path extrusionOk="0" h="130" w="93">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9"/>
            <p:cNvSpPr/>
            <p:nvPr/>
          </p:nvSpPr>
          <p:spPr>
            <a:xfrm>
              <a:off x="1129225" y="4705633"/>
              <a:ext cx="6625" cy="5148"/>
            </a:xfrm>
            <a:custGeom>
              <a:rect b="b" l="l" r="r" t="t"/>
              <a:pathLst>
                <a:path extrusionOk="0" h="108" w="139">
                  <a:moveTo>
                    <a:pt x="69" y="0"/>
                  </a:moveTo>
                  <a:cubicBezTo>
                    <a:pt x="1" y="0"/>
                    <a:pt x="1" y="107"/>
                    <a:pt x="69" y="107"/>
                  </a:cubicBezTo>
                  <a:cubicBezTo>
                    <a:pt x="137" y="107"/>
                    <a:pt x="139" y="0"/>
                    <a:pt x="6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 name="Google Shape;769;p29"/>
          <p:cNvGrpSpPr/>
          <p:nvPr/>
        </p:nvGrpSpPr>
        <p:grpSpPr>
          <a:xfrm rot="6058539">
            <a:off x="6218889" y="4202514"/>
            <a:ext cx="994444" cy="1515133"/>
            <a:chOff x="2251545" y="3095652"/>
            <a:chExt cx="344808" cy="525316"/>
          </a:xfrm>
        </p:grpSpPr>
        <p:sp>
          <p:nvSpPr>
            <p:cNvPr id="770" name="Google Shape;770;p29"/>
            <p:cNvSpPr/>
            <p:nvPr/>
          </p:nvSpPr>
          <p:spPr>
            <a:xfrm>
              <a:off x="2271516" y="3095652"/>
              <a:ext cx="257486" cy="505535"/>
            </a:xfrm>
            <a:custGeom>
              <a:rect b="b" l="l" r="r" t="t"/>
              <a:pathLst>
                <a:path extrusionOk="0" h="10606" w="5402">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9"/>
            <p:cNvSpPr/>
            <p:nvPr/>
          </p:nvSpPr>
          <p:spPr>
            <a:xfrm>
              <a:off x="2295015" y="3099465"/>
              <a:ext cx="301338" cy="439757"/>
            </a:xfrm>
            <a:custGeom>
              <a:rect b="b" l="l" r="r" t="t"/>
              <a:pathLst>
                <a:path extrusionOk="0" h="9226" w="6322">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9"/>
            <p:cNvSpPr/>
            <p:nvPr/>
          </p:nvSpPr>
          <p:spPr>
            <a:xfrm>
              <a:off x="2291679" y="3155948"/>
              <a:ext cx="128696" cy="463590"/>
            </a:xfrm>
            <a:custGeom>
              <a:rect b="b" l="l" r="r" t="t"/>
              <a:pathLst>
                <a:path extrusionOk="0" h="9726" w="270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9"/>
            <p:cNvSpPr/>
            <p:nvPr/>
          </p:nvSpPr>
          <p:spPr>
            <a:xfrm>
              <a:off x="2257884" y="3158999"/>
              <a:ext cx="53242" cy="284417"/>
            </a:xfrm>
            <a:custGeom>
              <a:rect b="b" l="l" r="r" t="t"/>
              <a:pathLst>
                <a:path extrusionOk="0" h="5967" w="1117">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9"/>
            <p:cNvSpPr/>
            <p:nvPr/>
          </p:nvSpPr>
          <p:spPr>
            <a:xfrm>
              <a:off x="2422519" y="3434407"/>
              <a:ext cx="72355" cy="104386"/>
            </a:xfrm>
            <a:custGeom>
              <a:rect b="b" l="l" r="r" t="t"/>
              <a:pathLst>
                <a:path extrusionOk="0" h="2190" w="1518">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29"/>
            <p:cNvSpPr/>
            <p:nvPr/>
          </p:nvSpPr>
          <p:spPr>
            <a:xfrm>
              <a:off x="2520089" y="3552283"/>
              <a:ext cx="14395" cy="12631"/>
            </a:xfrm>
            <a:custGeom>
              <a:rect b="b" l="l" r="r" t="t"/>
              <a:pathLst>
                <a:path extrusionOk="0" h="265" w="302">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9"/>
            <p:cNvSpPr/>
            <p:nvPr/>
          </p:nvSpPr>
          <p:spPr>
            <a:xfrm>
              <a:off x="2365512" y="3461671"/>
              <a:ext cx="9533" cy="16158"/>
            </a:xfrm>
            <a:custGeom>
              <a:rect b="b" l="l" r="r" t="t"/>
              <a:pathLst>
                <a:path extrusionOk="0" h="339" w="20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9"/>
            <p:cNvSpPr/>
            <p:nvPr/>
          </p:nvSpPr>
          <p:spPr>
            <a:xfrm>
              <a:off x="2370946" y="3524303"/>
              <a:ext cx="17112" cy="13156"/>
            </a:xfrm>
            <a:custGeom>
              <a:rect b="b" l="l" r="r" t="t"/>
              <a:pathLst>
                <a:path extrusionOk="0" h="276" w="359">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9"/>
            <p:cNvSpPr/>
            <p:nvPr/>
          </p:nvSpPr>
          <p:spPr>
            <a:xfrm>
              <a:off x="2399926" y="3566916"/>
              <a:ext cx="63013" cy="54052"/>
            </a:xfrm>
            <a:custGeom>
              <a:rect b="b" l="l" r="r" t="t"/>
              <a:pathLst>
                <a:path extrusionOk="0" h="1134" w="1322">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9"/>
            <p:cNvSpPr/>
            <p:nvPr/>
          </p:nvSpPr>
          <p:spPr>
            <a:xfrm>
              <a:off x="2278714" y="3372824"/>
              <a:ext cx="43709" cy="187085"/>
            </a:xfrm>
            <a:custGeom>
              <a:rect b="b" l="l" r="r" t="t"/>
              <a:pathLst>
                <a:path extrusionOk="0" h="3925" w="917">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29"/>
            <p:cNvSpPr/>
            <p:nvPr/>
          </p:nvSpPr>
          <p:spPr>
            <a:xfrm>
              <a:off x="2304739" y="3584981"/>
              <a:ext cx="12155" cy="9390"/>
            </a:xfrm>
            <a:custGeom>
              <a:rect b="b" l="l" r="r" t="t"/>
              <a:pathLst>
                <a:path extrusionOk="0" h="197" w="255">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29"/>
            <p:cNvSpPr/>
            <p:nvPr/>
          </p:nvSpPr>
          <p:spPr>
            <a:xfrm>
              <a:off x="2251545" y="3474875"/>
              <a:ext cx="9867" cy="10582"/>
            </a:xfrm>
            <a:custGeom>
              <a:rect b="b" l="l" r="r" t="t"/>
              <a:pathLst>
                <a:path extrusionOk="0" h="222" w="207">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2" name="Google Shape;782;p29"/>
          <p:cNvSpPr txBox="1"/>
          <p:nvPr>
            <p:ph idx="1" type="subTitle"/>
          </p:nvPr>
        </p:nvSpPr>
        <p:spPr>
          <a:xfrm>
            <a:off x="1676282" y="2984825"/>
            <a:ext cx="2565900" cy="9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83" name="Google Shape;783;p29"/>
          <p:cNvSpPr txBox="1"/>
          <p:nvPr>
            <p:ph idx="2" type="subTitle"/>
          </p:nvPr>
        </p:nvSpPr>
        <p:spPr>
          <a:xfrm>
            <a:off x="4901601" y="2984825"/>
            <a:ext cx="2565900" cy="9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84" name="Google Shape;784;p2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p:txBody>
      </p:sp>
      <p:sp>
        <p:nvSpPr>
          <p:cNvPr id="785" name="Google Shape;785;p29"/>
          <p:cNvSpPr txBox="1"/>
          <p:nvPr>
            <p:ph idx="3" type="title"/>
          </p:nvPr>
        </p:nvSpPr>
        <p:spPr>
          <a:xfrm>
            <a:off x="1674390" y="2524125"/>
            <a:ext cx="2569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786" name="Google Shape;786;p29"/>
          <p:cNvSpPr txBox="1"/>
          <p:nvPr>
            <p:ph idx="4" type="title"/>
          </p:nvPr>
        </p:nvSpPr>
        <p:spPr>
          <a:xfrm>
            <a:off x="4905688" y="2524125"/>
            <a:ext cx="2557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87" name="Google Shape;787;p29"/>
          <p:cNvSpPr/>
          <p:nvPr/>
        </p:nvSpPr>
        <p:spPr>
          <a:xfrm>
            <a:off x="8723893" y="3306418"/>
            <a:ext cx="57348"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9"/>
          <p:cNvSpPr/>
          <p:nvPr/>
        </p:nvSpPr>
        <p:spPr>
          <a:xfrm>
            <a:off x="2353838" y="175812"/>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9"/>
          <p:cNvSpPr/>
          <p:nvPr/>
        </p:nvSpPr>
        <p:spPr>
          <a:xfrm>
            <a:off x="434041" y="420451"/>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9"/>
          <p:cNvSpPr/>
          <p:nvPr/>
        </p:nvSpPr>
        <p:spPr>
          <a:xfrm>
            <a:off x="8304646" y="4672346"/>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9"/>
          <p:cNvSpPr/>
          <p:nvPr/>
        </p:nvSpPr>
        <p:spPr>
          <a:xfrm>
            <a:off x="8492927" y="2945428"/>
            <a:ext cx="129829" cy="129829"/>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9"/>
          <p:cNvSpPr/>
          <p:nvPr/>
        </p:nvSpPr>
        <p:spPr>
          <a:xfrm>
            <a:off x="8423998" y="3685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9"/>
          <p:cNvSpPr/>
          <p:nvPr/>
        </p:nvSpPr>
        <p:spPr>
          <a:xfrm>
            <a:off x="4876193" y="316493"/>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9"/>
          <p:cNvSpPr/>
          <p:nvPr/>
        </p:nvSpPr>
        <p:spPr>
          <a:xfrm>
            <a:off x="492508" y="23942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9"/>
          <p:cNvSpPr/>
          <p:nvPr/>
        </p:nvSpPr>
        <p:spPr>
          <a:xfrm>
            <a:off x="2810110" y="219340"/>
            <a:ext cx="259328" cy="259219"/>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9"/>
          <p:cNvSpPr/>
          <p:nvPr/>
        </p:nvSpPr>
        <p:spPr>
          <a:xfrm>
            <a:off x="1476400" y="49276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98" name="Shape 798"/>
        <p:cNvGrpSpPr/>
        <p:nvPr/>
      </p:nvGrpSpPr>
      <p:grpSpPr>
        <a:xfrm>
          <a:off x="0" y="0"/>
          <a:ext cx="0" cy="0"/>
          <a:chOff x="0" y="0"/>
          <a:chExt cx="0" cy="0"/>
        </a:xfrm>
      </p:grpSpPr>
      <p:grpSp>
        <p:nvGrpSpPr>
          <p:cNvPr id="799" name="Google Shape;799;p30"/>
          <p:cNvGrpSpPr/>
          <p:nvPr/>
        </p:nvGrpSpPr>
        <p:grpSpPr>
          <a:xfrm rot="-546198">
            <a:off x="7120134" y="3148789"/>
            <a:ext cx="1768162" cy="1928157"/>
            <a:chOff x="4518826" y="55435"/>
            <a:chExt cx="440759" cy="480654"/>
          </a:xfrm>
        </p:grpSpPr>
        <p:sp>
          <p:nvSpPr>
            <p:cNvPr id="800" name="Google Shape;800;p30"/>
            <p:cNvSpPr/>
            <p:nvPr/>
          </p:nvSpPr>
          <p:spPr>
            <a:xfrm>
              <a:off x="4525547" y="89182"/>
              <a:ext cx="377411" cy="446907"/>
            </a:xfrm>
            <a:custGeom>
              <a:rect b="b" l="l" r="r" t="t"/>
              <a:pathLst>
                <a:path extrusionOk="0" h="9376" w="7918">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0"/>
            <p:cNvSpPr/>
            <p:nvPr/>
          </p:nvSpPr>
          <p:spPr>
            <a:xfrm>
              <a:off x="4518826" y="55435"/>
              <a:ext cx="277220" cy="458108"/>
            </a:xfrm>
            <a:custGeom>
              <a:rect b="b" l="l" r="r" t="t"/>
              <a:pathLst>
                <a:path extrusionOk="0" h="9611" w="5816">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0"/>
            <p:cNvSpPr/>
            <p:nvPr/>
          </p:nvSpPr>
          <p:spPr>
            <a:xfrm>
              <a:off x="4571019" y="177267"/>
              <a:ext cx="377697" cy="314684"/>
            </a:xfrm>
            <a:custGeom>
              <a:rect b="b" l="l" r="r" t="t"/>
              <a:pathLst>
                <a:path extrusionOk="0" h="6602" w="7924">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0"/>
            <p:cNvSpPr/>
            <p:nvPr/>
          </p:nvSpPr>
          <p:spPr>
            <a:xfrm>
              <a:off x="4586987" y="386469"/>
              <a:ext cx="255389" cy="130554"/>
            </a:xfrm>
            <a:custGeom>
              <a:rect b="b" l="l" r="r" t="t"/>
              <a:pathLst>
                <a:path extrusionOk="0" h="2739" w="5358">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0"/>
            <p:cNvSpPr/>
            <p:nvPr/>
          </p:nvSpPr>
          <p:spPr>
            <a:xfrm>
              <a:off x="4764205" y="144855"/>
              <a:ext cx="65682" cy="107866"/>
            </a:xfrm>
            <a:custGeom>
              <a:rect b="b" l="l" r="r" t="t"/>
              <a:pathLst>
                <a:path extrusionOk="0" h="2263" w="1378">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0"/>
            <p:cNvSpPr/>
            <p:nvPr/>
          </p:nvSpPr>
          <p:spPr>
            <a:xfrm>
              <a:off x="4824788" y="97094"/>
              <a:ext cx="12298" cy="14204"/>
            </a:xfrm>
            <a:custGeom>
              <a:rect b="b" l="l" r="r" t="t"/>
              <a:pathLst>
                <a:path extrusionOk="0" h="298" w="258">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0"/>
            <p:cNvSpPr/>
            <p:nvPr/>
          </p:nvSpPr>
          <p:spPr>
            <a:xfrm>
              <a:off x="4811346" y="278984"/>
              <a:ext cx="16015" cy="11440"/>
            </a:xfrm>
            <a:custGeom>
              <a:rect b="b" l="l" r="r" t="t"/>
              <a:pathLst>
                <a:path extrusionOk="0" h="240" w="336">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0"/>
            <p:cNvSpPr/>
            <p:nvPr/>
          </p:nvSpPr>
          <p:spPr>
            <a:xfrm>
              <a:off x="4861966" y="242663"/>
              <a:ext cx="17255" cy="13442"/>
            </a:xfrm>
            <a:custGeom>
              <a:rect b="b" l="l" r="r" t="t"/>
              <a:pathLst>
                <a:path extrusionOk="0" h="282" w="362">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0"/>
            <p:cNvSpPr/>
            <p:nvPr/>
          </p:nvSpPr>
          <p:spPr>
            <a:xfrm>
              <a:off x="4892519" y="136084"/>
              <a:ext cx="27455" cy="78171"/>
            </a:xfrm>
            <a:custGeom>
              <a:rect b="b" l="l" r="r" t="t"/>
              <a:pathLst>
                <a:path extrusionOk="0" h="1640" w="576">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0"/>
            <p:cNvSpPr/>
            <p:nvPr/>
          </p:nvSpPr>
          <p:spPr>
            <a:xfrm>
              <a:off x="4753433" y="308250"/>
              <a:ext cx="179840" cy="62870"/>
            </a:xfrm>
            <a:custGeom>
              <a:rect b="b" l="l" r="r" t="t"/>
              <a:pathLst>
                <a:path extrusionOk="0" h="1319" w="3773">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0"/>
            <p:cNvSpPr/>
            <p:nvPr/>
          </p:nvSpPr>
          <p:spPr>
            <a:xfrm>
              <a:off x="4947287" y="280652"/>
              <a:ext cx="12298" cy="9533"/>
            </a:xfrm>
            <a:custGeom>
              <a:rect b="b" l="l" r="r" t="t"/>
              <a:pathLst>
                <a:path extrusionOk="0" h="200" w="258">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0"/>
            <p:cNvSpPr/>
            <p:nvPr/>
          </p:nvSpPr>
          <p:spPr>
            <a:xfrm>
              <a:off x="4873549" y="378556"/>
              <a:ext cx="11011" cy="8341"/>
            </a:xfrm>
            <a:custGeom>
              <a:rect b="b" l="l" r="r" t="t"/>
              <a:pathLst>
                <a:path extrusionOk="0" h="175" w="231">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2" name="Google Shape;812;p30"/>
          <p:cNvGrpSpPr/>
          <p:nvPr/>
        </p:nvGrpSpPr>
        <p:grpSpPr>
          <a:xfrm flipH="1">
            <a:off x="2943654" y="-974864"/>
            <a:ext cx="9393624" cy="8567727"/>
            <a:chOff x="-2537947" y="-2336543"/>
            <a:chExt cx="4759398" cy="4340947"/>
          </a:xfrm>
        </p:grpSpPr>
        <p:sp>
          <p:nvSpPr>
            <p:cNvPr id="813" name="Google Shape;813;p30"/>
            <p:cNvSpPr/>
            <p:nvPr/>
          </p:nvSpPr>
          <p:spPr>
            <a:xfrm>
              <a:off x="-1194414" y="-746010"/>
              <a:ext cx="1461075" cy="1333047"/>
            </a:xfrm>
            <a:custGeom>
              <a:rect b="b" l="l" r="r" t="t"/>
              <a:pathLst>
                <a:path extrusionOk="0" h="27967" w="30653">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0"/>
            <p:cNvSpPr/>
            <p:nvPr/>
          </p:nvSpPr>
          <p:spPr>
            <a:xfrm>
              <a:off x="-1567773" y="-1000541"/>
              <a:ext cx="2142494" cy="1954837"/>
            </a:xfrm>
            <a:custGeom>
              <a:rect b="b" l="l" r="r" t="t"/>
              <a:pathLst>
                <a:path extrusionOk="0" h="41012" w="44949">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0"/>
            <p:cNvSpPr/>
            <p:nvPr/>
          </p:nvSpPr>
          <p:spPr>
            <a:xfrm>
              <a:off x="-1620634" y="-1167988"/>
              <a:ext cx="2386015" cy="2177004"/>
            </a:xfrm>
            <a:custGeom>
              <a:rect b="b" l="l" r="r" t="t"/>
              <a:pathLst>
                <a:path extrusionOk="0" h="45673" w="50058">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0"/>
            <p:cNvSpPr/>
            <p:nvPr/>
          </p:nvSpPr>
          <p:spPr>
            <a:xfrm>
              <a:off x="-2048952" y="-1725049"/>
              <a:ext cx="3547658" cy="3235834"/>
            </a:xfrm>
            <a:custGeom>
              <a:rect b="b" l="l" r="r" t="t"/>
              <a:pathLst>
                <a:path extrusionOk="0" h="67887" w="74429">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0"/>
            <p:cNvSpPr/>
            <p:nvPr/>
          </p:nvSpPr>
          <p:spPr>
            <a:xfrm>
              <a:off x="-2537947" y="-2336543"/>
              <a:ext cx="4759398" cy="4340947"/>
            </a:xfrm>
            <a:custGeom>
              <a:rect b="b" l="l" r="r" t="t"/>
              <a:pathLst>
                <a:path extrusionOk="0" h="91072" w="99851">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cap="flat" cmpd="sng" w="19050">
              <a:solidFill>
                <a:srgbClr val="1E2E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8" name="Google Shape;818;p30"/>
          <p:cNvGrpSpPr/>
          <p:nvPr/>
        </p:nvGrpSpPr>
        <p:grpSpPr>
          <a:xfrm rot="-604589">
            <a:off x="186587" y="-27195"/>
            <a:ext cx="1136240" cy="1268106"/>
            <a:chOff x="5072836" y="892909"/>
            <a:chExt cx="282225" cy="314971"/>
          </a:xfrm>
        </p:grpSpPr>
        <p:sp>
          <p:nvSpPr>
            <p:cNvPr id="819" name="Google Shape;819;p30"/>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0"/>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0"/>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0"/>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0"/>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0"/>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0"/>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0"/>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0"/>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0"/>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0"/>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0"/>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0"/>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0"/>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0"/>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0"/>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5" name="Google Shape;835;p30"/>
          <p:cNvGrpSpPr/>
          <p:nvPr/>
        </p:nvGrpSpPr>
        <p:grpSpPr>
          <a:xfrm>
            <a:off x="2391916" y="-668849"/>
            <a:ext cx="1289009" cy="1552973"/>
            <a:chOff x="5234039" y="-267543"/>
            <a:chExt cx="313064" cy="377173"/>
          </a:xfrm>
        </p:grpSpPr>
        <p:sp>
          <p:nvSpPr>
            <p:cNvPr id="836" name="Google Shape;836;p30"/>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0"/>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0"/>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0"/>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0"/>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0"/>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0"/>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0"/>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0"/>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0"/>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0"/>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0"/>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0"/>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0"/>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0"/>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0"/>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0"/>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0"/>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0"/>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5" name="Google Shape;855;p30"/>
          <p:cNvGrpSpPr/>
          <p:nvPr/>
        </p:nvGrpSpPr>
        <p:grpSpPr>
          <a:xfrm rot="-3977070">
            <a:off x="6136619" y="-868331"/>
            <a:ext cx="2177338" cy="4125898"/>
            <a:chOff x="177688" y="2854372"/>
            <a:chExt cx="568167" cy="1076609"/>
          </a:xfrm>
        </p:grpSpPr>
        <p:sp>
          <p:nvSpPr>
            <p:cNvPr id="856" name="Google Shape;856;p30"/>
            <p:cNvSpPr/>
            <p:nvPr/>
          </p:nvSpPr>
          <p:spPr>
            <a:xfrm>
              <a:off x="662632" y="3784363"/>
              <a:ext cx="69448" cy="70449"/>
            </a:xfrm>
            <a:custGeom>
              <a:rect b="b" l="l" r="r" t="t"/>
              <a:pathLst>
                <a:path extrusionOk="0" h="1478" w="1457">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0"/>
            <p:cNvSpPr/>
            <p:nvPr/>
          </p:nvSpPr>
          <p:spPr>
            <a:xfrm>
              <a:off x="698238" y="3668919"/>
              <a:ext cx="47617" cy="48761"/>
            </a:xfrm>
            <a:custGeom>
              <a:rect b="b" l="l" r="r" t="t"/>
              <a:pathLst>
                <a:path extrusionOk="0" h="1023" w="999">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0"/>
            <p:cNvSpPr/>
            <p:nvPr/>
          </p:nvSpPr>
          <p:spPr>
            <a:xfrm>
              <a:off x="671116" y="3564771"/>
              <a:ext cx="63013" cy="69114"/>
            </a:xfrm>
            <a:custGeom>
              <a:rect b="b" l="l" r="r" t="t"/>
              <a:pathLst>
                <a:path extrusionOk="0" h="1450" w="1322">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0"/>
            <p:cNvSpPr/>
            <p:nvPr/>
          </p:nvSpPr>
          <p:spPr>
            <a:xfrm>
              <a:off x="631840" y="3436171"/>
              <a:ext cx="64157" cy="65873"/>
            </a:xfrm>
            <a:custGeom>
              <a:rect b="b" l="l" r="r" t="t"/>
              <a:pathLst>
                <a:path extrusionOk="0" h="1382" w="1346">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0"/>
            <p:cNvSpPr/>
            <p:nvPr/>
          </p:nvSpPr>
          <p:spPr>
            <a:xfrm>
              <a:off x="526977" y="3286503"/>
              <a:ext cx="57484" cy="59248"/>
            </a:xfrm>
            <a:custGeom>
              <a:rect b="b" l="l" r="r" t="t"/>
              <a:pathLst>
                <a:path extrusionOk="0" h="1243" w="1206">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0"/>
            <p:cNvSpPr/>
            <p:nvPr/>
          </p:nvSpPr>
          <p:spPr>
            <a:xfrm>
              <a:off x="409293" y="3147845"/>
              <a:ext cx="112108" cy="83175"/>
            </a:xfrm>
            <a:custGeom>
              <a:rect b="b" l="l" r="r" t="t"/>
              <a:pathLst>
                <a:path extrusionOk="0" h="1745" w="2352">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0"/>
            <p:cNvSpPr/>
            <p:nvPr/>
          </p:nvSpPr>
          <p:spPr>
            <a:xfrm>
              <a:off x="410389" y="3010665"/>
              <a:ext cx="38990" cy="38180"/>
            </a:xfrm>
            <a:custGeom>
              <a:rect b="b" l="l" r="r" t="t"/>
              <a:pathLst>
                <a:path extrusionOk="0" h="801" w="818">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0"/>
            <p:cNvSpPr/>
            <p:nvPr/>
          </p:nvSpPr>
          <p:spPr>
            <a:xfrm>
              <a:off x="431981" y="2905373"/>
              <a:ext cx="53480" cy="39657"/>
            </a:xfrm>
            <a:custGeom>
              <a:rect b="b" l="l" r="r" t="t"/>
              <a:pathLst>
                <a:path extrusionOk="0" h="832" w="1122">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0"/>
            <p:cNvSpPr/>
            <p:nvPr/>
          </p:nvSpPr>
          <p:spPr>
            <a:xfrm>
              <a:off x="523736" y="3896662"/>
              <a:ext cx="46330" cy="34319"/>
            </a:xfrm>
            <a:custGeom>
              <a:rect b="b" l="l" r="r" t="t"/>
              <a:pathLst>
                <a:path extrusionOk="0" h="720" w="972">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0"/>
            <p:cNvSpPr/>
            <p:nvPr/>
          </p:nvSpPr>
          <p:spPr>
            <a:xfrm>
              <a:off x="541468" y="3800379"/>
              <a:ext cx="72022" cy="53432"/>
            </a:xfrm>
            <a:custGeom>
              <a:rect b="b" l="l" r="r" t="t"/>
              <a:pathLst>
                <a:path extrusionOk="0" h="1121" w="1511">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0"/>
            <p:cNvSpPr/>
            <p:nvPr/>
          </p:nvSpPr>
          <p:spPr>
            <a:xfrm>
              <a:off x="563298" y="3705764"/>
              <a:ext cx="49858" cy="37083"/>
            </a:xfrm>
            <a:custGeom>
              <a:rect b="b" l="l" r="r" t="t"/>
              <a:pathLst>
                <a:path extrusionOk="0" h="778" w="1046">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0"/>
            <p:cNvSpPr/>
            <p:nvPr/>
          </p:nvSpPr>
          <p:spPr>
            <a:xfrm>
              <a:off x="541277" y="3570395"/>
              <a:ext cx="58151" cy="43137"/>
            </a:xfrm>
            <a:custGeom>
              <a:rect b="b" l="l" r="r" t="t"/>
              <a:pathLst>
                <a:path extrusionOk="0" h="905" w="122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0"/>
            <p:cNvSpPr/>
            <p:nvPr/>
          </p:nvSpPr>
          <p:spPr>
            <a:xfrm>
              <a:off x="442563" y="3438602"/>
              <a:ext cx="95187" cy="91993"/>
            </a:xfrm>
            <a:custGeom>
              <a:rect b="b" l="l" r="r" t="t"/>
              <a:pathLst>
                <a:path extrusionOk="0" h="1930" w="1997">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0"/>
            <p:cNvSpPr/>
            <p:nvPr/>
          </p:nvSpPr>
          <p:spPr>
            <a:xfrm>
              <a:off x="348567" y="3344892"/>
              <a:ext cx="85559" cy="85559"/>
            </a:xfrm>
            <a:custGeom>
              <a:rect b="b" l="l" r="r" t="t"/>
              <a:pathLst>
                <a:path extrusionOk="0" h="1795" w="1795">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0"/>
            <p:cNvSpPr/>
            <p:nvPr/>
          </p:nvSpPr>
          <p:spPr>
            <a:xfrm>
              <a:off x="279119" y="3239600"/>
              <a:ext cx="42422" cy="43184"/>
            </a:xfrm>
            <a:custGeom>
              <a:rect b="b" l="l" r="r" t="t"/>
              <a:pathLst>
                <a:path extrusionOk="0" h="906" w="89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0"/>
            <p:cNvSpPr/>
            <p:nvPr/>
          </p:nvSpPr>
          <p:spPr>
            <a:xfrm>
              <a:off x="199900" y="3097701"/>
              <a:ext cx="77551" cy="76979"/>
            </a:xfrm>
            <a:custGeom>
              <a:rect b="b" l="l" r="r" t="t"/>
              <a:pathLst>
                <a:path extrusionOk="0" h="1615" w="1627">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0"/>
            <p:cNvSpPr/>
            <p:nvPr/>
          </p:nvSpPr>
          <p:spPr>
            <a:xfrm>
              <a:off x="236793" y="2950178"/>
              <a:ext cx="68495" cy="68066"/>
            </a:xfrm>
            <a:custGeom>
              <a:rect b="b" l="l" r="r" t="t"/>
              <a:pathLst>
                <a:path extrusionOk="0" h="1428" w="1437">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0"/>
            <p:cNvSpPr/>
            <p:nvPr/>
          </p:nvSpPr>
          <p:spPr>
            <a:xfrm>
              <a:off x="621116" y="3666154"/>
              <a:ext cx="41516" cy="43137"/>
            </a:xfrm>
            <a:custGeom>
              <a:rect b="b" l="l" r="r" t="t"/>
              <a:pathLst>
                <a:path extrusionOk="0" h="905" w="871">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0"/>
            <p:cNvSpPr/>
            <p:nvPr/>
          </p:nvSpPr>
          <p:spPr>
            <a:xfrm>
              <a:off x="599238" y="3527497"/>
              <a:ext cx="24786" cy="18351"/>
            </a:xfrm>
            <a:custGeom>
              <a:rect b="b" l="l" r="r" t="t"/>
              <a:pathLst>
                <a:path extrusionOk="0" h="385" w="52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0"/>
            <p:cNvSpPr/>
            <p:nvPr/>
          </p:nvSpPr>
          <p:spPr>
            <a:xfrm>
              <a:off x="510533" y="3390555"/>
              <a:ext cx="27789" cy="20639"/>
            </a:xfrm>
            <a:custGeom>
              <a:rect b="b" l="l" r="r" t="t"/>
              <a:pathLst>
                <a:path extrusionOk="0" h="433" w="583">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0"/>
            <p:cNvSpPr/>
            <p:nvPr/>
          </p:nvSpPr>
          <p:spPr>
            <a:xfrm>
              <a:off x="376737" y="3251898"/>
              <a:ext cx="88991" cy="66064"/>
            </a:xfrm>
            <a:custGeom>
              <a:rect b="b" l="l" r="r" t="t"/>
              <a:pathLst>
                <a:path extrusionOk="0" h="1386" w="1867">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0"/>
            <p:cNvSpPr/>
            <p:nvPr/>
          </p:nvSpPr>
          <p:spPr>
            <a:xfrm>
              <a:off x="346708" y="3161239"/>
              <a:ext cx="30124" cy="31316"/>
            </a:xfrm>
            <a:custGeom>
              <a:rect b="b" l="l" r="r" t="t"/>
              <a:pathLst>
                <a:path extrusionOk="0" h="657" w="632">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0"/>
            <p:cNvSpPr/>
            <p:nvPr/>
          </p:nvSpPr>
          <p:spPr>
            <a:xfrm>
              <a:off x="298185" y="3040360"/>
              <a:ext cx="78552" cy="78886"/>
            </a:xfrm>
            <a:custGeom>
              <a:rect b="b" l="l" r="r" t="t"/>
              <a:pathLst>
                <a:path extrusionOk="0" h="1655" w="1648">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0"/>
            <p:cNvSpPr/>
            <p:nvPr/>
          </p:nvSpPr>
          <p:spPr>
            <a:xfrm>
              <a:off x="318443" y="2949130"/>
              <a:ext cx="35129" cy="32794"/>
            </a:xfrm>
            <a:custGeom>
              <a:rect b="b" l="l" r="r" t="t"/>
              <a:pathLst>
                <a:path extrusionOk="0" h="688" w="737">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0"/>
            <p:cNvSpPr/>
            <p:nvPr/>
          </p:nvSpPr>
          <p:spPr>
            <a:xfrm>
              <a:off x="342752" y="2856421"/>
              <a:ext cx="54529" cy="40468"/>
            </a:xfrm>
            <a:custGeom>
              <a:rect b="b" l="l" r="r" t="t"/>
              <a:pathLst>
                <a:path extrusionOk="0" h="849" w="1144">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0"/>
            <p:cNvSpPr/>
            <p:nvPr/>
          </p:nvSpPr>
          <p:spPr>
            <a:xfrm>
              <a:off x="189223" y="3017529"/>
              <a:ext cx="47236" cy="35129"/>
            </a:xfrm>
            <a:custGeom>
              <a:rect b="b" l="l" r="r" t="t"/>
              <a:pathLst>
                <a:path extrusionOk="0" h="737" w="991">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0"/>
            <p:cNvSpPr/>
            <p:nvPr/>
          </p:nvSpPr>
          <p:spPr>
            <a:xfrm>
              <a:off x="177688" y="2863809"/>
              <a:ext cx="51335" cy="45806"/>
            </a:xfrm>
            <a:custGeom>
              <a:rect b="b" l="l" r="r" t="t"/>
              <a:pathLst>
                <a:path extrusionOk="0" h="961" w="1077">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0"/>
            <p:cNvSpPr/>
            <p:nvPr/>
          </p:nvSpPr>
          <p:spPr>
            <a:xfrm>
              <a:off x="240749" y="2854372"/>
              <a:ext cx="53957" cy="55244"/>
            </a:xfrm>
            <a:custGeom>
              <a:rect b="b" l="l" r="r" t="t"/>
              <a:pathLst>
                <a:path extrusionOk="0" h="1159" w="1132">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4" name="Google Shape;884;p30"/>
          <p:cNvGrpSpPr/>
          <p:nvPr/>
        </p:nvGrpSpPr>
        <p:grpSpPr>
          <a:xfrm rot="-1781652">
            <a:off x="538942" y="411361"/>
            <a:ext cx="431476" cy="391619"/>
            <a:chOff x="2345588" y="3008044"/>
            <a:chExt cx="250194" cy="227076"/>
          </a:xfrm>
        </p:grpSpPr>
        <p:sp>
          <p:nvSpPr>
            <p:cNvPr id="885" name="Google Shape;885;p30"/>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0"/>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0"/>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0"/>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0"/>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0"/>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0"/>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0"/>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3" name="Google Shape;893;p30"/>
          <p:cNvGrpSpPr/>
          <p:nvPr/>
        </p:nvGrpSpPr>
        <p:grpSpPr>
          <a:xfrm>
            <a:off x="593097" y="4389298"/>
            <a:ext cx="3588790" cy="1552983"/>
            <a:chOff x="3758998" y="-241279"/>
            <a:chExt cx="873461" cy="377983"/>
          </a:xfrm>
        </p:grpSpPr>
        <p:sp>
          <p:nvSpPr>
            <p:cNvPr id="894" name="Google Shape;894;p30"/>
            <p:cNvSpPr/>
            <p:nvPr/>
          </p:nvSpPr>
          <p:spPr>
            <a:xfrm>
              <a:off x="3758998" y="-241279"/>
              <a:ext cx="20448" cy="24643"/>
            </a:xfrm>
            <a:custGeom>
              <a:rect b="b" l="l" r="r" t="t"/>
              <a:pathLst>
                <a:path extrusionOk="0" h="517" w="429">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0"/>
            <p:cNvSpPr/>
            <p:nvPr/>
          </p:nvSpPr>
          <p:spPr>
            <a:xfrm>
              <a:off x="3769770" y="-168495"/>
              <a:ext cx="22927" cy="17779"/>
            </a:xfrm>
            <a:custGeom>
              <a:rect b="b" l="l" r="r" t="t"/>
              <a:pathLst>
                <a:path extrusionOk="0" h="373" w="481">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0"/>
            <p:cNvSpPr/>
            <p:nvPr/>
          </p:nvSpPr>
          <p:spPr>
            <a:xfrm>
              <a:off x="3806472" y="-111583"/>
              <a:ext cx="53909" cy="47808"/>
            </a:xfrm>
            <a:custGeom>
              <a:rect b="b" l="l" r="r" t="t"/>
              <a:pathLst>
                <a:path extrusionOk="0" h="1003" w="1131">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0"/>
            <p:cNvSpPr/>
            <p:nvPr/>
          </p:nvSpPr>
          <p:spPr>
            <a:xfrm>
              <a:off x="3884166" y="-38465"/>
              <a:ext cx="37322" cy="33270"/>
            </a:xfrm>
            <a:custGeom>
              <a:rect b="b" l="l" r="r" t="t"/>
              <a:pathLst>
                <a:path extrusionOk="0" h="698" w="783">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0"/>
            <p:cNvSpPr/>
            <p:nvPr/>
          </p:nvSpPr>
          <p:spPr>
            <a:xfrm>
              <a:off x="3943748" y="-20924"/>
              <a:ext cx="49810" cy="49619"/>
            </a:xfrm>
            <a:custGeom>
              <a:rect b="b" l="l" r="r" t="t"/>
              <a:pathLst>
                <a:path extrusionOk="0" h="1041" w="1045">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0"/>
            <p:cNvSpPr/>
            <p:nvPr/>
          </p:nvSpPr>
          <p:spPr>
            <a:xfrm>
              <a:off x="4040794" y="9438"/>
              <a:ext cx="49905" cy="44996"/>
            </a:xfrm>
            <a:custGeom>
              <a:rect b="b" l="l" r="r" t="t"/>
              <a:pathLst>
                <a:path extrusionOk="0" h="944" w="1047">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0"/>
            <p:cNvSpPr/>
            <p:nvPr/>
          </p:nvSpPr>
          <p:spPr>
            <a:xfrm>
              <a:off x="4181739" y="5673"/>
              <a:ext cx="45043" cy="40754"/>
            </a:xfrm>
            <a:custGeom>
              <a:rect b="b" l="l" r="r" t="t"/>
              <a:pathLst>
                <a:path extrusionOk="0" h="855" w="945">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0"/>
            <p:cNvSpPr/>
            <p:nvPr/>
          </p:nvSpPr>
          <p:spPr>
            <a:xfrm>
              <a:off x="4279881" y="-11153"/>
              <a:ext cx="80363" cy="62298"/>
            </a:xfrm>
            <a:custGeom>
              <a:rect b="b" l="l" r="r" t="t"/>
              <a:pathLst>
                <a:path extrusionOk="0" h="1307" w="1686">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0"/>
            <p:cNvSpPr/>
            <p:nvPr/>
          </p:nvSpPr>
          <p:spPr>
            <a:xfrm>
              <a:off x="4419444" y="47856"/>
              <a:ext cx="28694" cy="28504"/>
            </a:xfrm>
            <a:custGeom>
              <a:rect b="b" l="l" r="r" t="t"/>
              <a:pathLst>
                <a:path extrusionOk="0" h="598" w="602">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0"/>
            <p:cNvSpPr/>
            <p:nvPr/>
          </p:nvSpPr>
          <p:spPr>
            <a:xfrm>
              <a:off x="4468444" y="106913"/>
              <a:ext cx="38418" cy="29791"/>
            </a:xfrm>
            <a:custGeom>
              <a:rect b="b" l="l" r="r" t="t"/>
              <a:pathLst>
                <a:path extrusionOk="0" h="625" w="806">
                  <a:moveTo>
                    <a:pt x="403" y="0"/>
                  </a:moveTo>
                  <a:cubicBezTo>
                    <a:pt x="1" y="0"/>
                    <a:pt x="1" y="624"/>
                    <a:pt x="403" y="624"/>
                  </a:cubicBezTo>
                  <a:cubicBezTo>
                    <a:pt x="805" y="624"/>
                    <a:pt x="806" y="0"/>
                    <a:pt x="40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0"/>
            <p:cNvSpPr/>
            <p:nvPr/>
          </p:nvSpPr>
          <p:spPr>
            <a:xfrm>
              <a:off x="3818484" y="-232366"/>
              <a:ext cx="33223" cy="25787"/>
            </a:xfrm>
            <a:custGeom>
              <a:rect b="b" l="l" r="r" t="t"/>
              <a:pathLst>
                <a:path extrusionOk="0" h="541" w="697">
                  <a:moveTo>
                    <a:pt x="349" y="1"/>
                  </a:moveTo>
                  <a:cubicBezTo>
                    <a:pt x="3" y="1"/>
                    <a:pt x="1" y="541"/>
                    <a:pt x="349" y="541"/>
                  </a:cubicBezTo>
                  <a:cubicBezTo>
                    <a:pt x="697" y="541"/>
                    <a:pt x="697" y="1"/>
                    <a:pt x="34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0"/>
            <p:cNvSpPr/>
            <p:nvPr/>
          </p:nvSpPr>
          <p:spPr>
            <a:xfrm>
              <a:off x="3851182" y="-185559"/>
              <a:ext cx="51669" cy="40086"/>
            </a:xfrm>
            <a:custGeom>
              <a:rect b="b" l="l" r="r" t="t"/>
              <a:pathLst>
                <a:path extrusionOk="0" h="841" w="1084">
                  <a:moveTo>
                    <a:pt x="542" y="0"/>
                  </a:moveTo>
                  <a:cubicBezTo>
                    <a:pt x="2" y="0"/>
                    <a:pt x="0" y="840"/>
                    <a:pt x="542" y="840"/>
                  </a:cubicBezTo>
                  <a:cubicBezTo>
                    <a:pt x="1083" y="839"/>
                    <a:pt x="1084" y="0"/>
                    <a:pt x="5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0"/>
            <p:cNvSpPr/>
            <p:nvPr/>
          </p:nvSpPr>
          <p:spPr>
            <a:xfrm>
              <a:off x="3918962" y="-131555"/>
              <a:ext cx="35796" cy="27789"/>
            </a:xfrm>
            <a:custGeom>
              <a:rect b="b" l="l" r="r" t="t"/>
              <a:pathLst>
                <a:path extrusionOk="0" h="583" w="751">
                  <a:moveTo>
                    <a:pt x="377" y="0"/>
                  </a:moveTo>
                  <a:cubicBezTo>
                    <a:pt x="2" y="0"/>
                    <a:pt x="1" y="582"/>
                    <a:pt x="377" y="582"/>
                  </a:cubicBezTo>
                  <a:cubicBezTo>
                    <a:pt x="750" y="582"/>
                    <a:pt x="750" y="0"/>
                    <a:pt x="37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0"/>
            <p:cNvSpPr/>
            <p:nvPr/>
          </p:nvSpPr>
          <p:spPr>
            <a:xfrm>
              <a:off x="4005855" y="-91945"/>
              <a:ext cx="41659" cy="32317"/>
            </a:xfrm>
            <a:custGeom>
              <a:rect b="b" l="l" r="r" t="t"/>
              <a:pathLst>
                <a:path extrusionOk="0" h="678" w="874">
                  <a:moveTo>
                    <a:pt x="438" y="0"/>
                  </a:moveTo>
                  <a:cubicBezTo>
                    <a:pt x="3" y="0"/>
                    <a:pt x="0" y="678"/>
                    <a:pt x="438" y="678"/>
                  </a:cubicBezTo>
                  <a:cubicBezTo>
                    <a:pt x="873" y="678"/>
                    <a:pt x="873" y="0"/>
                    <a:pt x="43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0"/>
            <p:cNvSpPr/>
            <p:nvPr/>
          </p:nvSpPr>
          <p:spPr>
            <a:xfrm>
              <a:off x="4090270" y="-113680"/>
              <a:ext cx="69829" cy="63823"/>
            </a:xfrm>
            <a:custGeom>
              <a:rect b="b" l="l" r="r" t="t"/>
              <a:pathLst>
                <a:path extrusionOk="0" h="1339" w="1465">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0"/>
            <p:cNvSpPr/>
            <p:nvPr/>
          </p:nvSpPr>
          <p:spPr>
            <a:xfrm>
              <a:off x="4193608" y="-136083"/>
              <a:ext cx="65158" cy="60773"/>
            </a:xfrm>
            <a:custGeom>
              <a:rect b="b" l="l" r="r" t="t"/>
              <a:pathLst>
                <a:path extrusionOk="0" h="1275" w="1367">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0"/>
            <p:cNvSpPr/>
            <p:nvPr/>
          </p:nvSpPr>
          <p:spPr>
            <a:xfrm>
              <a:off x="4324543" y="-126025"/>
              <a:ext cx="33318" cy="28837"/>
            </a:xfrm>
            <a:custGeom>
              <a:rect b="b" l="l" r="r" t="t"/>
              <a:pathLst>
                <a:path extrusionOk="0" h="605" w="699">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0"/>
            <p:cNvSpPr/>
            <p:nvPr/>
          </p:nvSpPr>
          <p:spPr>
            <a:xfrm>
              <a:off x="4414487" y="-126264"/>
              <a:ext cx="58628" cy="53194"/>
            </a:xfrm>
            <a:custGeom>
              <a:rect b="b" l="l" r="r" t="t"/>
              <a:pathLst>
                <a:path extrusionOk="0" h="1116" w="123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0"/>
            <p:cNvSpPr/>
            <p:nvPr/>
          </p:nvSpPr>
          <p:spPr>
            <a:xfrm>
              <a:off x="4501333" y="-44232"/>
              <a:ext cx="49238" cy="50668"/>
            </a:xfrm>
            <a:custGeom>
              <a:rect b="b" l="l" r="r" t="t"/>
              <a:pathLst>
                <a:path extrusionOk="0" h="1063" w="1033">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0"/>
            <p:cNvSpPr/>
            <p:nvPr/>
          </p:nvSpPr>
          <p:spPr>
            <a:xfrm>
              <a:off x="3922155" y="-84509"/>
              <a:ext cx="32937" cy="29505"/>
            </a:xfrm>
            <a:custGeom>
              <a:rect b="b" l="l" r="r" t="t"/>
              <a:pathLst>
                <a:path extrusionOk="0" h="619" w="691">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0"/>
            <p:cNvSpPr/>
            <p:nvPr/>
          </p:nvSpPr>
          <p:spPr>
            <a:xfrm>
              <a:off x="4035789" y="-34747"/>
              <a:ext cx="17731" cy="13728"/>
            </a:xfrm>
            <a:custGeom>
              <a:rect b="b" l="l" r="r" t="t"/>
              <a:pathLst>
                <a:path extrusionOk="0" h="288" w="372">
                  <a:moveTo>
                    <a:pt x="187" y="0"/>
                  </a:moveTo>
                  <a:cubicBezTo>
                    <a:pt x="1" y="0"/>
                    <a:pt x="1" y="288"/>
                    <a:pt x="187" y="288"/>
                  </a:cubicBezTo>
                  <a:cubicBezTo>
                    <a:pt x="371" y="288"/>
                    <a:pt x="371" y="0"/>
                    <a:pt x="18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0"/>
            <p:cNvSpPr/>
            <p:nvPr/>
          </p:nvSpPr>
          <p:spPr>
            <a:xfrm>
              <a:off x="4154379" y="-35605"/>
              <a:ext cx="20019" cy="15491"/>
            </a:xfrm>
            <a:custGeom>
              <a:rect b="b" l="l" r="r" t="t"/>
              <a:pathLst>
                <a:path extrusionOk="0" h="325" w="420">
                  <a:moveTo>
                    <a:pt x="210" y="0"/>
                  </a:moveTo>
                  <a:cubicBezTo>
                    <a:pt x="2" y="0"/>
                    <a:pt x="1" y="325"/>
                    <a:pt x="210" y="325"/>
                  </a:cubicBezTo>
                  <a:cubicBezTo>
                    <a:pt x="420" y="325"/>
                    <a:pt x="420" y="0"/>
                    <a:pt x="2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0"/>
            <p:cNvSpPr/>
            <p:nvPr/>
          </p:nvSpPr>
          <p:spPr>
            <a:xfrm>
              <a:off x="4246277" y="-70543"/>
              <a:ext cx="63728" cy="49476"/>
            </a:xfrm>
            <a:custGeom>
              <a:rect b="b" l="l" r="r" t="t"/>
              <a:pathLst>
                <a:path extrusionOk="0" h="1038" w="1337">
                  <a:moveTo>
                    <a:pt x="669" y="0"/>
                  </a:moveTo>
                  <a:cubicBezTo>
                    <a:pt x="1" y="0"/>
                    <a:pt x="0" y="1038"/>
                    <a:pt x="669" y="1038"/>
                  </a:cubicBezTo>
                  <a:cubicBezTo>
                    <a:pt x="1336" y="1038"/>
                    <a:pt x="1337" y="0"/>
                    <a:pt x="66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0"/>
            <p:cNvSpPr/>
            <p:nvPr/>
          </p:nvSpPr>
          <p:spPr>
            <a:xfrm>
              <a:off x="4357528" y="-50190"/>
              <a:ext cx="24547" cy="20687"/>
            </a:xfrm>
            <a:custGeom>
              <a:rect b="b" l="l" r="r" t="t"/>
              <a:pathLst>
                <a:path extrusionOk="0" h="434" w="515">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0"/>
            <p:cNvSpPr/>
            <p:nvPr/>
          </p:nvSpPr>
          <p:spPr>
            <a:xfrm>
              <a:off x="4410436" y="-45043"/>
              <a:ext cx="58723" cy="58294"/>
            </a:xfrm>
            <a:custGeom>
              <a:rect b="b" l="l" r="r" t="t"/>
              <a:pathLst>
                <a:path extrusionOk="0" h="1223" w="1232">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0"/>
            <p:cNvSpPr/>
            <p:nvPr/>
          </p:nvSpPr>
          <p:spPr>
            <a:xfrm>
              <a:off x="4499855" y="15587"/>
              <a:ext cx="23547" cy="26835"/>
            </a:xfrm>
            <a:custGeom>
              <a:rect b="b" l="l" r="r" t="t"/>
              <a:pathLst>
                <a:path extrusionOk="0" h="563" w="494">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0"/>
            <p:cNvSpPr/>
            <p:nvPr/>
          </p:nvSpPr>
          <p:spPr>
            <a:xfrm>
              <a:off x="4533983" y="70736"/>
              <a:ext cx="39085" cy="30315"/>
            </a:xfrm>
            <a:custGeom>
              <a:rect b="b" l="l" r="r" t="t"/>
              <a:pathLst>
                <a:path extrusionOk="0" h="636" w="820">
                  <a:moveTo>
                    <a:pt x="410" y="0"/>
                  </a:moveTo>
                  <a:cubicBezTo>
                    <a:pt x="0" y="0"/>
                    <a:pt x="0" y="636"/>
                    <a:pt x="410" y="636"/>
                  </a:cubicBezTo>
                  <a:cubicBezTo>
                    <a:pt x="820" y="636"/>
                    <a:pt x="820" y="0"/>
                    <a:pt x="41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0"/>
            <p:cNvSpPr/>
            <p:nvPr/>
          </p:nvSpPr>
          <p:spPr>
            <a:xfrm>
              <a:off x="4500570" y="-88942"/>
              <a:ext cx="33985" cy="26311"/>
            </a:xfrm>
            <a:custGeom>
              <a:rect b="b" l="l" r="r" t="t"/>
              <a:pathLst>
                <a:path extrusionOk="0" h="552" w="713">
                  <a:moveTo>
                    <a:pt x="357" y="0"/>
                  </a:moveTo>
                  <a:cubicBezTo>
                    <a:pt x="3" y="0"/>
                    <a:pt x="1" y="552"/>
                    <a:pt x="357" y="552"/>
                  </a:cubicBezTo>
                  <a:cubicBezTo>
                    <a:pt x="713" y="552"/>
                    <a:pt x="713" y="0"/>
                    <a:pt x="357"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0"/>
            <p:cNvSpPr/>
            <p:nvPr/>
          </p:nvSpPr>
          <p:spPr>
            <a:xfrm>
              <a:off x="4595757" y="-38513"/>
              <a:ext cx="36702" cy="35796"/>
            </a:xfrm>
            <a:custGeom>
              <a:rect b="b" l="l" r="r" t="t"/>
              <a:pathLst>
                <a:path extrusionOk="0" h="751" w="77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0"/>
            <p:cNvSpPr/>
            <p:nvPr/>
          </p:nvSpPr>
          <p:spPr>
            <a:xfrm>
              <a:off x="4570352" y="1049"/>
              <a:ext cx="42088" cy="38084"/>
            </a:xfrm>
            <a:custGeom>
              <a:rect b="b" l="l" r="r" t="t"/>
              <a:pathLst>
                <a:path extrusionOk="0" h="799" w="883">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4" name="Google Shape;924;p30"/>
          <p:cNvSpPr/>
          <p:nvPr/>
        </p:nvSpPr>
        <p:spPr>
          <a:xfrm>
            <a:off x="495143" y="4436671"/>
            <a:ext cx="267900" cy="267254"/>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0"/>
          <p:cNvSpPr txBox="1"/>
          <p:nvPr>
            <p:ph type="title"/>
          </p:nvPr>
        </p:nvSpPr>
        <p:spPr>
          <a:xfrm rot="-703">
            <a:off x="1853400" y="3134712"/>
            <a:ext cx="2934300" cy="44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400">
                <a:solidFill>
                  <a:schemeClr val="accent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26" name="Google Shape;926;p30"/>
          <p:cNvSpPr txBox="1"/>
          <p:nvPr>
            <p:ph idx="1" type="subTitle"/>
          </p:nvPr>
        </p:nvSpPr>
        <p:spPr>
          <a:xfrm>
            <a:off x="720000" y="1624938"/>
            <a:ext cx="5201100" cy="126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27" name="Google Shape;927;p30"/>
          <p:cNvSpPr/>
          <p:nvPr/>
        </p:nvSpPr>
        <p:spPr>
          <a:xfrm>
            <a:off x="8327242" y="2055890"/>
            <a:ext cx="193524" cy="198300"/>
          </a:xfrm>
          <a:custGeom>
            <a:rect b="b" l="l" r="r" t="t"/>
            <a:pathLst>
              <a:path extrusionOk="0" h="1085" w="1059">
                <a:moveTo>
                  <a:pt x="671" y="0"/>
                </a:moveTo>
                <a:cubicBezTo>
                  <a:pt x="599" y="0"/>
                  <a:pt x="401" y="295"/>
                  <a:pt x="401" y="295"/>
                </a:cubicBezTo>
                <a:cubicBezTo>
                  <a:pt x="401" y="295"/>
                  <a:pt x="219" y="200"/>
                  <a:pt x="115" y="200"/>
                </a:cubicBezTo>
                <a:cubicBezTo>
                  <a:pt x="83" y="200"/>
                  <a:pt x="58" y="209"/>
                  <a:pt x="49" y="233"/>
                </a:cubicBezTo>
                <a:cubicBezTo>
                  <a:pt x="10" y="333"/>
                  <a:pt x="267" y="519"/>
                  <a:pt x="267" y="519"/>
                </a:cubicBezTo>
                <a:cubicBezTo>
                  <a:pt x="267" y="519"/>
                  <a:pt x="1" y="798"/>
                  <a:pt x="52" y="871"/>
                </a:cubicBezTo>
                <a:cubicBezTo>
                  <a:pt x="60" y="883"/>
                  <a:pt x="75" y="888"/>
                  <a:pt x="94" y="888"/>
                </a:cubicBezTo>
                <a:cubicBezTo>
                  <a:pt x="198" y="888"/>
                  <a:pt x="436" y="750"/>
                  <a:pt x="436" y="750"/>
                </a:cubicBezTo>
                <a:cubicBezTo>
                  <a:pt x="436" y="750"/>
                  <a:pt x="507" y="1085"/>
                  <a:pt x="607" y="1085"/>
                </a:cubicBezTo>
                <a:cubicBezTo>
                  <a:pt x="613" y="1085"/>
                  <a:pt x="618" y="1084"/>
                  <a:pt x="624" y="1082"/>
                </a:cubicBezTo>
                <a:cubicBezTo>
                  <a:pt x="732" y="1043"/>
                  <a:pt x="697" y="717"/>
                  <a:pt x="697" y="717"/>
                </a:cubicBezTo>
                <a:cubicBezTo>
                  <a:pt x="697" y="717"/>
                  <a:pt x="989" y="687"/>
                  <a:pt x="1023" y="601"/>
                </a:cubicBezTo>
                <a:cubicBezTo>
                  <a:pt x="1058" y="518"/>
                  <a:pt x="709" y="392"/>
                  <a:pt x="709" y="392"/>
                </a:cubicBezTo>
                <a:cubicBezTo>
                  <a:pt x="709" y="392"/>
                  <a:pt x="744" y="22"/>
                  <a:pt x="678" y="1"/>
                </a:cubicBezTo>
                <a:cubicBezTo>
                  <a:pt x="676" y="1"/>
                  <a:pt x="674" y="0"/>
                  <a:pt x="671"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0"/>
          <p:cNvSpPr/>
          <p:nvPr/>
        </p:nvSpPr>
        <p:spPr>
          <a:xfrm>
            <a:off x="7137003" y="264043"/>
            <a:ext cx="59653" cy="59767"/>
          </a:xfrm>
          <a:custGeom>
            <a:rect b="b" l="l" r="r" t="t"/>
            <a:pathLst>
              <a:path extrusionOk="0" h="525" w="524">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0"/>
          <p:cNvSpPr/>
          <p:nvPr/>
        </p:nvSpPr>
        <p:spPr>
          <a:xfrm>
            <a:off x="8684855" y="4834187"/>
            <a:ext cx="59653" cy="59653"/>
          </a:xfrm>
          <a:custGeom>
            <a:rect b="b" l="l" r="r" t="t"/>
            <a:pathLst>
              <a:path extrusionOk="0" h="524" w="524">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0"/>
          <p:cNvSpPr/>
          <p:nvPr/>
        </p:nvSpPr>
        <p:spPr>
          <a:xfrm>
            <a:off x="4122441" y="445048"/>
            <a:ext cx="59426" cy="59653"/>
          </a:xfrm>
          <a:custGeom>
            <a:rect b="b" l="l" r="r" t="t"/>
            <a:pathLst>
              <a:path extrusionOk="0" h="524" w="522">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30"/>
          <p:cNvSpPr/>
          <p:nvPr/>
        </p:nvSpPr>
        <p:spPr>
          <a:xfrm>
            <a:off x="1530048" y="264100"/>
            <a:ext cx="59540" cy="59653"/>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0"/>
          <p:cNvSpPr/>
          <p:nvPr/>
        </p:nvSpPr>
        <p:spPr>
          <a:xfrm>
            <a:off x="1104589" y="4830320"/>
            <a:ext cx="67395" cy="67395"/>
          </a:xfrm>
          <a:custGeom>
            <a:rect b="b" l="l" r="r" t="t"/>
            <a:pathLst>
              <a:path extrusionOk="0" h="592" w="592">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0"/>
          <p:cNvSpPr/>
          <p:nvPr/>
        </p:nvSpPr>
        <p:spPr>
          <a:xfrm>
            <a:off x="8684852" y="2513494"/>
            <a:ext cx="134903" cy="134790"/>
          </a:xfrm>
          <a:custGeom>
            <a:rect b="b" l="l" r="r" t="t"/>
            <a:pathLst>
              <a:path extrusionOk="0" h="1184" w="1185">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0"/>
          <p:cNvSpPr/>
          <p:nvPr/>
        </p:nvSpPr>
        <p:spPr>
          <a:xfrm>
            <a:off x="8579997" y="264055"/>
            <a:ext cx="269351" cy="26923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0"/>
          <p:cNvSpPr/>
          <p:nvPr/>
        </p:nvSpPr>
        <p:spPr>
          <a:xfrm>
            <a:off x="2713985" y="4643840"/>
            <a:ext cx="134790" cy="134790"/>
          </a:xfrm>
          <a:custGeom>
            <a:rect b="b" l="l" r="r" t="t"/>
            <a:pathLst>
              <a:path extrusionOk="0" h="1184" w="1184">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30"/>
          <p:cNvSpPr/>
          <p:nvPr/>
        </p:nvSpPr>
        <p:spPr>
          <a:xfrm>
            <a:off x="495156" y="3707844"/>
            <a:ext cx="59540" cy="59767"/>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30"/>
          <p:cNvSpPr/>
          <p:nvPr/>
        </p:nvSpPr>
        <p:spPr>
          <a:xfrm>
            <a:off x="181475" y="2989881"/>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0"/>
          <p:cNvSpPr/>
          <p:nvPr/>
        </p:nvSpPr>
        <p:spPr>
          <a:xfrm>
            <a:off x="215164" y="1379825"/>
            <a:ext cx="67395" cy="67281"/>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0"/>
          <p:cNvSpPr/>
          <p:nvPr/>
        </p:nvSpPr>
        <p:spPr>
          <a:xfrm>
            <a:off x="4692650" y="4681417"/>
            <a:ext cx="59653" cy="59653"/>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1" name="Shape 941"/>
        <p:cNvGrpSpPr/>
        <p:nvPr/>
      </p:nvGrpSpPr>
      <p:grpSpPr>
        <a:xfrm>
          <a:off x="0" y="0"/>
          <a:ext cx="0" cy="0"/>
          <a:chOff x="0" y="0"/>
          <a:chExt cx="0" cy="0"/>
        </a:xfrm>
      </p:grpSpPr>
      <p:grpSp>
        <p:nvGrpSpPr>
          <p:cNvPr id="942" name="Google Shape;942;p31"/>
          <p:cNvGrpSpPr/>
          <p:nvPr/>
        </p:nvGrpSpPr>
        <p:grpSpPr>
          <a:xfrm>
            <a:off x="-239435" y="3234929"/>
            <a:ext cx="1183503" cy="1198297"/>
            <a:chOff x="3063709" y="-107293"/>
            <a:chExt cx="201908" cy="204435"/>
          </a:xfrm>
        </p:grpSpPr>
        <p:sp>
          <p:nvSpPr>
            <p:cNvPr id="943" name="Google Shape;943;p31"/>
            <p:cNvSpPr/>
            <p:nvPr/>
          </p:nvSpPr>
          <p:spPr>
            <a:xfrm>
              <a:off x="3230965" y="62299"/>
              <a:ext cx="28218" cy="34843"/>
            </a:xfrm>
            <a:custGeom>
              <a:rect b="b" l="l" r="r" t="t"/>
              <a:pathLst>
                <a:path extrusionOk="0" h="731" w="592">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1"/>
            <p:cNvSpPr/>
            <p:nvPr/>
          </p:nvSpPr>
          <p:spPr>
            <a:xfrm>
              <a:off x="3191117" y="13061"/>
              <a:ext cx="28504" cy="26263"/>
            </a:xfrm>
            <a:custGeom>
              <a:rect b="b" l="l" r="r" t="t"/>
              <a:pathLst>
                <a:path extrusionOk="0" h="551" w="598">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1"/>
            <p:cNvSpPr/>
            <p:nvPr/>
          </p:nvSpPr>
          <p:spPr>
            <a:xfrm>
              <a:off x="3122003" y="-33841"/>
              <a:ext cx="29362" cy="23451"/>
            </a:xfrm>
            <a:custGeom>
              <a:rect b="b" l="l" r="r" t="t"/>
              <a:pathLst>
                <a:path extrusionOk="0" h="492" w="616">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1"/>
            <p:cNvSpPr/>
            <p:nvPr/>
          </p:nvSpPr>
          <p:spPr>
            <a:xfrm>
              <a:off x="3068475" y="-93423"/>
              <a:ext cx="28647" cy="39181"/>
            </a:xfrm>
            <a:custGeom>
              <a:rect b="b" l="l" r="r" t="t"/>
              <a:pathLst>
                <a:path extrusionOk="0" h="822" w="601">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1"/>
            <p:cNvSpPr/>
            <p:nvPr/>
          </p:nvSpPr>
          <p:spPr>
            <a:xfrm>
              <a:off x="3181823" y="34129"/>
              <a:ext cx="34414" cy="37655"/>
            </a:xfrm>
            <a:custGeom>
              <a:rect b="b" l="l" r="r" t="t"/>
              <a:pathLst>
                <a:path extrusionOk="0" h="790" w="722">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1"/>
            <p:cNvSpPr/>
            <p:nvPr/>
          </p:nvSpPr>
          <p:spPr>
            <a:xfrm>
              <a:off x="3125578" y="3385"/>
              <a:ext cx="37655" cy="25215"/>
            </a:xfrm>
            <a:custGeom>
              <a:rect b="b" l="l" r="r" t="t"/>
              <a:pathLst>
                <a:path extrusionOk="0" h="529" w="79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1"/>
            <p:cNvSpPr/>
            <p:nvPr/>
          </p:nvSpPr>
          <p:spPr>
            <a:xfrm>
              <a:off x="3063709" y="-45090"/>
              <a:ext cx="29219" cy="26025"/>
            </a:xfrm>
            <a:custGeom>
              <a:rect b="b" l="l" r="r" t="t"/>
              <a:pathLst>
                <a:path extrusionOk="0" h="546" w="613">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1"/>
            <p:cNvSpPr/>
            <p:nvPr/>
          </p:nvSpPr>
          <p:spPr>
            <a:xfrm>
              <a:off x="3220145" y="8581"/>
              <a:ext cx="45472" cy="45186"/>
            </a:xfrm>
            <a:custGeom>
              <a:rect b="b" l="l" r="r" t="t"/>
              <a:pathLst>
                <a:path extrusionOk="0" h="948" w="954">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1"/>
            <p:cNvSpPr/>
            <p:nvPr/>
          </p:nvSpPr>
          <p:spPr>
            <a:xfrm>
              <a:off x="3166808" y="-35462"/>
              <a:ext cx="39705" cy="28027"/>
            </a:xfrm>
            <a:custGeom>
              <a:rect b="b" l="l" r="r" t="t"/>
              <a:pathLst>
                <a:path extrusionOk="0" h="588" w="833">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1"/>
            <p:cNvSpPr/>
            <p:nvPr/>
          </p:nvSpPr>
          <p:spPr>
            <a:xfrm>
              <a:off x="3103747" y="-107293"/>
              <a:ext cx="44757" cy="53099"/>
            </a:xfrm>
            <a:custGeom>
              <a:rect b="b" l="l" r="r" t="t"/>
              <a:pathLst>
                <a:path extrusionOk="0" h="1114" w="939">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31"/>
            <p:cNvSpPr/>
            <p:nvPr/>
          </p:nvSpPr>
          <p:spPr>
            <a:xfrm>
              <a:off x="3202128" y="-41706"/>
              <a:ext cx="45711" cy="37369"/>
            </a:xfrm>
            <a:custGeom>
              <a:rect b="b" l="l" r="r" t="t"/>
              <a:pathLst>
                <a:path extrusionOk="0" h="784" w="959">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1"/>
            <p:cNvSpPr/>
            <p:nvPr/>
          </p:nvSpPr>
          <p:spPr>
            <a:xfrm>
              <a:off x="3157227" y="-92851"/>
              <a:ext cx="27121" cy="36178"/>
            </a:xfrm>
            <a:custGeom>
              <a:rect b="b" l="l" r="r" t="t"/>
              <a:pathLst>
                <a:path extrusionOk="0" h="759" w="569">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5" name="Google Shape;955;p31"/>
          <p:cNvGrpSpPr/>
          <p:nvPr/>
        </p:nvGrpSpPr>
        <p:grpSpPr>
          <a:xfrm>
            <a:off x="7438006" y="3664031"/>
            <a:ext cx="949554" cy="1144042"/>
            <a:chOff x="5234039" y="-267543"/>
            <a:chExt cx="313064" cy="377173"/>
          </a:xfrm>
        </p:grpSpPr>
        <p:sp>
          <p:nvSpPr>
            <p:cNvPr id="956" name="Google Shape;956;p31"/>
            <p:cNvSpPr/>
            <p:nvPr/>
          </p:nvSpPr>
          <p:spPr>
            <a:xfrm>
              <a:off x="5316071" y="-114967"/>
              <a:ext cx="106293" cy="94996"/>
            </a:xfrm>
            <a:custGeom>
              <a:rect b="b" l="l" r="r" t="t"/>
              <a:pathLst>
                <a:path extrusionOk="0" h="1993" w="223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1"/>
            <p:cNvSpPr/>
            <p:nvPr/>
          </p:nvSpPr>
          <p:spPr>
            <a:xfrm>
              <a:off x="5309255" y="-154720"/>
              <a:ext cx="67398" cy="95473"/>
            </a:xfrm>
            <a:custGeom>
              <a:rect b="b" l="l" r="r" t="t"/>
              <a:pathLst>
                <a:path extrusionOk="0" h="2003" w="1414">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1"/>
            <p:cNvSpPr/>
            <p:nvPr/>
          </p:nvSpPr>
          <p:spPr>
            <a:xfrm>
              <a:off x="5370218" y="-141517"/>
              <a:ext cx="15348" cy="24976"/>
            </a:xfrm>
            <a:custGeom>
              <a:rect b="b" l="l" r="r" t="t"/>
              <a:pathLst>
                <a:path extrusionOk="0" h="524" w="322">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1"/>
            <p:cNvSpPr/>
            <p:nvPr/>
          </p:nvSpPr>
          <p:spPr>
            <a:xfrm>
              <a:off x="5308778" y="-181936"/>
              <a:ext cx="123309" cy="105387"/>
            </a:xfrm>
            <a:custGeom>
              <a:rect b="b" l="l" r="r" t="t"/>
              <a:pathLst>
                <a:path extrusionOk="0" h="2211" w="2587">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1"/>
            <p:cNvSpPr/>
            <p:nvPr/>
          </p:nvSpPr>
          <p:spPr>
            <a:xfrm>
              <a:off x="5267548" y="-181031"/>
              <a:ext cx="172500" cy="200479"/>
            </a:xfrm>
            <a:custGeom>
              <a:rect b="b" l="l" r="r" t="t"/>
              <a:pathLst>
                <a:path extrusionOk="0" h="4206" w="3619">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1"/>
            <p:cNvSpPr/>
            <p:nvPr/>
          </p:nvSpPr>
          <p:spPr>
            <a:xfrm>
              <a:off x="5301485" y="-226170"/>
              <a:ext cx="183558" cy="268592"/>
            </a:xfrm>
            <a:custGeom>
              <a:rect b="b" l="l" r="r" t="t"/>
              <a:pathLst>
                <a:path extrusionOk="0" h="5635" w="3851">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1"/>
            <p:cNvSpPr/>
            <p:nvPr/>
          </p:nvSpPr>
          <p:spPr>
            <a:xfrm>
              <a:off x="5407730" y="37180"/>
              <a:ext cx="9438" cy="6387"/>
            </a:xfrm>
            <a:custGeom>
              <a:rect b="b" l="l" r="r" t="t"/>
              <a:pathLst>
                <a:path extrusionOk="0" h="134" w="198">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1"/>
            <p:cNvSpPr/>
            <p:nvPr/>
          </p:nvSpPr>
          <p:spPr>
            <a:xfrm>
              <a:off x="5371791" y="26407"/>
              <a:ext cx="6435" cy="9438"/>
            </a:xfrm>
            <a:custGeom>
              <a:rect b="b" l="l" r="r" t="t"/>
              <a:pathLst>
                <a:path extrusionOk="0" h="198" w="135">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1"/>
            <p:cNvSpPr/>
            <p:nvPr/>
          </p:nvSpPr>
          <p:spPr>
            <a:xfrm>
              <a:off x="5256156" y="-232938"/>
              <a:ext cx="83938" cy="240136"/>
            </a:xfrm>
            <a:custGeom>
              <a:rect b="b" l="l" r="r" t="t"/>
              <a:pathLst>
                <a:path extrusionOk="0" h="5038" w="1761">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1"/>
            <p:cNvSpPr/>
            <p:nvPr/>
          </p:nvSpPr>
          <p:spPr>
            <a:xfrm>
              <a:off x="5353297" y="-244282"/>
              <a:ext cx="9819" cy="7293"/>
            </a:xfrm>
            <a:custGeom>
              <a:rect b="b" l="l" r="r" t="t"/>
              <a:pathLst>
                <a:path extrusionOk="0" h="153" w="206">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1"/>
            <p:cNvSpPr/>
            <p:nvPr/>
          </p:nvSpPr>
          <p:spPr>
            <a:xfrm>
              <a:off x="5389618" y="-236799"/>
              <a:ext cx="9342" cy="6673"/>
            </a:xfrm>
            <a:custGeom>
              <a:rect b="b" l="l" r="r" t="t"/>
              <a:pathLst>
                <a:path extrusionOk="0" h="140" w="196">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31"/>
            <p:cNvSpPr/>
            <p:nvPr/>
          </p:nvSpPr>
          <p:spPr>
            <a:xfrm>
              <a:off x="5429084" y="-211775"/>
              <a:ext cx="7150" cy="9914"/>
            </a:xfrm>
            <a:custGeom>
              <a:rect b="b" l="l" r="r" t="t"/>
              <a:pathLst>
                <a:path extrusionOk="0" h="208" w="15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1"/>
            <p:cNvSpPr/>
            <p:nvPr/>
          </p:nvSpPr>
          <p:spPr>
            <a:xfrm>
              <a:off x="5287519" y="-173738"/>
              <a:ext cx="259584" cy="283368"/>
            </a:xfrm>
            <a:custGeom>
              <a:rect b="b" l="l" r="r" t="t"/>
              <a:pathLst>
                <a:path extrusionOk="0" h="5945" w="5446">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1"/>
            <p:cNvSpPr/>
            <p:nvPr/>
          </p:nvSpPr>
          <p:spPr>
            <a:xfrm>
              <a:off x="5412688" y="32127"/>
              <a:ext cx="94663" cy="49810"/>
            </a:xfrm>
            <a:custGeom>
              <a:rect b="b" l="l" r="r" t="t"/>
              <a:pathLst>
                <a:path extrusionOk="0" h="1045" w="1986">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1"/>
            <p:cNvSpPr/>
            <p:nvPr/>
          </p:nvSpPr>
          <p:spPr>
            <a:xfrm>
              <a:off x="5411258" y="-177027"/>
              <a:ext cx="60725" cy="181890"/>
            </a:xfrm>
            <a:custGeom>
              <a:rect b="b" l="l" r="r" t="t"/>
              <a:pathLst>
                <a:path extrusionOk="0" h="3816" w="1274">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1"/>
            <p:cNvSpPr/>
            <p:nvPr/>
          </p:nvSpPr>
          <p:spPr>
            <a:xfrm>
              <a:off x="5377892" y="-197618"/>
              <a:ext cx="8675" cy="11773"/>
            </a:xfrm>
            <a:custGeom>
              <a:rect b="b" l="l" r="r" t="t"/>
              <a:pathLst>
                <a:path extrusionOk="0" h="247" w="182">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1"/>
            <p:cNvSpPr/>
            <p:nvPr/>
          </p:nvSpPr>
          <p:spPr>
            <a:xfrm>
              <a:off x="5338426" y="-89895"/>
              <a:ext cx="37465" cy="45091"/>
            </a:xfrm>
            <a:custGeom>
              <a:rect b="b" l="l" r="r" t="t"/>
              <a:pathLst>
                <a:path extrusionOk="0" h="946" w="786">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1"/>
            <p:cNvSpPr/>
            <p:nvPr/>
          </p:nvSpPr>
          <p:spPr>
            <a:xfrm>
              <a:off x="5431706" y="-63537"/>
              <a:ext cx="9152" cy="10772"/>
            </a:xfrm>
            <a:custGeom>
              <a:rect b="b" l="l" r="r" t="t"/>
              <a:pathLst>
                <a:path extrusionOk="0" h="226" w="192">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1"/>
            <p:cNvSpPr/>
            <p:nvPr/>
          </p:nvSpPr>
          <p:spPr>
            <a:xfrm>
              <a:off x="5234039" y="-267543"/>
              <a:ext cx="161155" cy="218830"/>
            </a:xfrm>
            <a:custGeom>
              <a:rect b="b" l="l" r="r" t="t"/>
              <a:pathLst>
                <a:path extrusionOk="0" h="4591" w="3381">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5" name="Google Shape;975;p31"/>
          <p:cNvGrpSpPr/>
          <p:nvPr/>
        </p:nvGrpSpPr>
        <p:grpSpPr>
          <a:xfrm>
            <a:off x="719831" y="-1280327"/>
            <a:ext cx="7704201" cy="7704201"/>
            <a:chOff x="530505" y="2179769"/>
            <a:chExt cx="2442212" cy="2442212"/>
          </a:xfrm>
        </p:grpSpPr>
        <p:sp>
          <p:nvSpPr>
            <p:cNvPr id="976" name="Google Shape;976;p31"/>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1"/>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1"/>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1"/>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19050">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0" name="Google Shape;980;p31"/>
          <p:cNvGrpSpPr/>
          <p:nvPr/>
        </p:nvGrpSpPr>
        <p:grpSpPr>
          <a:xfrm>
            <a:off x="7060965" y="1489085"/>
            <a:ext cx="949563" cy="1198300"/>
            <a:chOff x="4198851" y="-806491"/>
            <a:chExt cx="163967" cy="206914"/>
          </a:xfrm>
        </p:grpSpPr>
        <p:sp>
          <p:nvSpPr>
            <p:cNvPr id="981" name="Google Shape;981;p31"/>
            <p:cNvSpPr/>
            <p:nvPr/>
          </p:nvSpPr>
          <p:spPr>
            <a:xfrm>
              <a:off x="4198851" y="-631751"/>
              <a:ext cx="37417" cy="32174"/>
            </a:xfrm>
            <a:custGeom>
              <a:rect b="b" l="l" r="r" t="t"/>
              <a:pathLst>
                <a:path extrusionOk="0" h="675" w="785">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1"/>
            <p:cNvSpPr/>
            <p:nvPr/>
          </p:nvSpPr>
          <p:spPr>
            <a:xfrm>
              <a:off x="4251235" y="-669645"/>
              <a:ext cx="35081" cy="21497"/>
            </a:xfrm>
            <a:custGeom>
              <a:rect b="b" l="l" r="r" t="t"/>
              <a:pathLst>
                <a:path extrusionOk="0" h="451" w="736">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1"/>
            <p:cNvSpPr/>
            <p:nvPr/>
          </p:nvSpPr>
          <p:spPr>
            <a:xfrm>
              <a:off x="4294657" y="-726080"/>
              <a:ext cx="23213" cy="33318"/>
            </a:xfrm>
            <a:custGeom>
              <a:rect b="b" l="l" r="r" t="t"/>
              <a:pathLst>
                <a:path extrusionOk="0" h="699" w="487">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1"/>
            <p:cNvSpPr/>
            <p:nvPr/>
          </p:nvSpPr>
          <p:spPr>
            <a:xfrm>
              <a:off x="4315249" y="-802582"/>
              <a:ext cx="20734" cy="45425"/>
            </a:xfrm>
            <a:custGeom>
              <a:rect b="b" l="l" r="r" t="t"/>
              <a:pathLst>
                <a:path extrusionOk="0" h="953" w="435">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1"/>
            <p:cNvSpPr/>
            <p:nvPr/>
          </p:nvSpPr>
          <p:spPr>
            <a:xfrm>
              <a:off x="4215200" y="-694431"/>
              <a:ext cx="34938" cy="27360"/>
            </a:xfrm>
            <a:custGeom>
              <a:rect b="b" l="l" r="r" t="t"/>
              <a:pathLst>
                <a:path extrusionOk="0" h="574" w="733">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1"/>
            <p:cNvSpPr/>
            <p:nvPr/>
          </p:nvSpPr>
          <p:spPr>
            <a:xfrm>
              <a:off x="4258718" y="-744241"/>
              <a:ext cx="24214" cy="37846"/>
            </a:xfrm>
            <a:custGeom>
              <a:rect b="b" l="l" r="r" t="t"/>
              <a:pathLst>
                <a:path extrusionOk="0" h="794" w="508">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1"/>
            <p:cNvSpPr/>
            <p:nvPr/>
          </p:nvSpPr>
          <p:spPr>
            <a:xfrm>
              <a:off x="4276259" y="-806491"/>
              <a:ext cx="11583" cy="38370"/>
            </a:xfrm>
            <a:custGeom>
              <a:rect b="b" l="l" r="r" t="t"/>
              <a:pathLst>
                <a:path extrusionOk="0" h="805" w="243">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1"/>
            <p:cNvSpPr/>
            <p:nvPr/>
          </p:nvSpPr>
          <p:spPr>
            <a:xfrm>
              <a:off x="4251330" y="-643620"/>
              <a:ext cx="48761" cy="27407"/>
            </a:xfrm>
            <a:custGeom>
              <a:rect b="b" l="l" r="r" t="t"/>
              <a:pathLst>
                <a:path extrusionOk="0" h="575" w="1023">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1"/>
            <p:cNvSpPr/>
            <p:nvPr/>
          </p:nvSpPr>
          <p:spPr>
            <a:xfrm>
              <a:off x="4312007" y="-701437"/>
              <a:ext cx="29600" cy="38418"/>
            </a:xfrm>
            <a:custGeom>
              <a:rect b="b" l="l" r="r" t="t"/>
              <a:pathLst>
                <a:path extrusionOk="0" h="806" w="621">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1"/>
            <p:cNvSpPr/>
            <p:nvPr/>
          </p:nvSpPr>
          <p:spPr>
            <a:xfrm>
              <a:off x="4341321" y="-770266"/>
              <a:ext cx="21497" cy="48666"/>
            </a:xfrm>
            <a:custGeom>
              <a:rect b="b" l="l" r="r" t="t"/>
              <a:pathLst>
                <a:path extrusionOk="0" h="1021" w="451">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1" name="Google Shape;991;p31"/>
          <p:cNvSpPr txBox="1"/>
          <p:nvPr>
            <p:ph hasCustomPrompt="1" type="title"/>
          </p:nvPr>
        </p:nvSpPr>
        <p:spPr>
          <a:xfrm rot="405">
            <a:off x="2023975" y="1517300"/>
            <a:ext cx="5096100" cy="151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92" name="Google Shape;992;p31"/>
          <p:cNvSpPr txBox="1"/>
          <p:nvPr>
            <p:ph idx="1" type="subTitle"/>
          </p:nvPr>
        </p:nvSpPr>
        <p:spPr>
          <a:xfrm>
            <a:off x="2458275" y="3107388"/>
            <a:ext cx="4227300" cy="44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93" name="Google Shape;993;p31"/>
          <p:cNvSpPr/>
          <p:nvPr/>
        </p:nvSpPr>
        <p:spPr>
          <a:xfrm>
            <a:off x="8672954" y="3818073"/>
            <a:ext cx="238574" cy="237802"/>
          </a:xfrm>
          <a:custGeom>
            <a:rect b="b" l="l" r="r" t="t"/>
            <a:pathLst>
              <a:path extrusionOk="0" h="2173" w="218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1"/>
          <p:cNvSpPr/>
          <p:nvPr/>
        </p:nvSpPr>
        <p:spPr>
          <a:xfrm>
            <a:off x="541214" y="713547"/>
            <a:ext cx="172798" cy="172402"/>
          </a:xfrm>
          <a:custGeom>
            <a:rect b="b" l="l" r="r" t="t"/>
            <a:pathLst>
              <a:path extrusionOk="0" h="2179" w="2184">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1"/>
          <p:cNvSpPr/>
          <p:nvPr/>
        </p:nvSpPr>
        <p:spPr>
          <a:xfrm>
            <a:off x="3219175" y="4924296"/>
            <a:ext cx="57348"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1"/>
          <p:cNvSpPr/>
          <p:nvPr/>
        </p:nvSpPr>
        <p:spPr>
          <a:xfrm>
            <a:off x="886738" y="326137"/>
            <a:ext cx="57348"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1"/>
          <p:cNvSpPr/>
          <p:nvPr/>
        </p:nvSpPr>
        <p:spPr>
          <a:xfrm>
            <a:off x="8395328" y="4028747"/>
            <a:ext cx="57348"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1"/>
          <p:cNvSpPr/>
          <p:nvPr/>
        </p:nvSpPr>
        <p:spPr>
          <a:xfrm>
            <a:off x="7470836" y="475087"/>
            <a:ext cx="129829" cy="129829"/>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1"/>
          <p:cNvSpPr/>
          <p:nvPr/>
        </p:nvSpPr>
        <p:spPr>
          <a:xfrm>
            <a:off x="263259" y="3755671"/>
            <a:ext cx="259328" cy="259219"/>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1"/>
          <p:cNvSpPr/>
          <p:nvPr/>
        </p:nvSpPr>
        <p:spPr>
          <a:xfrm>
            <a:off x="8424023" y="1119474"/>
            <a:ext cx="259438" cy="259328"/>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1"/>
          <p:cNvSpPr/>
          <p:nvPr/>
        </p:nvSpPr>
        <p:spPr>
          <a:xfrm>
            <a:off x="7144350" y="4567417"/>
            <a:ext cx="64914" cy="64914"/>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1"/>
          <p:cNvSpPr/>
          <p:nvPr/>
        </p:nvSpPr>
        <p:spPr>
          <a:xfrm>
            <a:off x="287420" y="2171495"/>
            <a:ext cx="129829" cy="129829"/>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1"/>
          <p:cNvSpPr/>
          <p:nvPr/>
        </p:nvSpPr>
        <p:spPr>
          <a:xfrm>
            <a:off x="2035516" y="387988"/>
            <a:ext cx="57348"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1pPr>
            <a:lvl2pPr lvl="1"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2pPr>
            <a:lvl3pPr lvl="2"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3pPr>
            <a:lvl4pPr lvl="3"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4pPr>
            <a:lvl5pPr lvl="4"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5pPr>
            <a:lvl6pPr lvl="5"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6pPr>
            <a:lvl7pPr lvl="6"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7pPr>
            <a:lvl8pPr lvl="7"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8pPr>
            <a:lvl9pPr lvl="8" marR="0" rtl="0" algn="l">
              <a:lnSpc>
                <a:spcPct val="100000"/>
              </a:lnSpc>
              <a:spcBef>
                <a:spcPts val="0"/>
              </a:spcBef>
              <a:spcAft>
                <a:spcPts val="0"/>
              </a:spcAft>
              <a:buClr>
                <a:schemeClr val="accent4"/>
              </a:buClr>
              <a:buSzPts val="3100"/>
              <a:buFont typeface="Exo Medium"/>
              <a:buNone/>
              <a:defRPr b="0" i="0" sz="3100" u="none" cap="none" strike="noStrike">
                <a:solidFill>
                  <a:schemeClr val="accent4"/>
                </a:solidFill>
                <a:latin typeface="Exo Medium"/>
                <a:ea typeface="Exo Medium"/>
                <a:cs typeface="Exo Medium"/>
                <a:sym typeface="Exo Medium"/>
              </a:defRPr>
            </a:lvl9pPr>
          </a:lstStyle>
          <a:p/>
        </p:txBody>
      </p:sp>
      <p:sp>
        <p:nvSpPr>
          <p:cNvPr id="7" name="Google Shape;7;p22"/>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1pPr>
            <a:lvl2pPr indent="-317500" lvl="1" marL="9144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2pPr>
            <a:lvl3pPr indent="-317500" lvl="2" marL="13716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3pPr>
            <a:lvl4pPr indent="-317500" lvl="3" marL="18288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4pPr>
            <a:lvl5pPr indent="-317500" lvl="4" marL="22860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5pPr>
            <a:lvl6pPr indent="-317500" lvl="5" marL="27432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100000"/>
              </a:lnSpc>
              <a:spcBef>
                <a:spcPts val="16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100000"/>
              </a:lnSpc>
              <a:spcBef>
                <a:spcPts val="1600"/>
              </a:spcBef>
              <a:spcAft>
                <a:spcPts val="160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sp>
        <p:nvSpPr>
          <p:cNvPr id="8" name="Google Shape;8;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a:ea typeface="Barlow"/>
                <a:cs typeface="Barlow"/>
                <a:sym typeface="Barlow"/>
              </a:defRPr>
            </a:lvl1pPr>
            <a:lvl2pPr lvl="1" algn="r">
              <a:buNone/>
              <a:defRPr sz="1300">
                <a:solidFill>
                  <a:schemeClr val="dk1"/>
                </a:solidFill>
                <a:latin typeface="Barlow"/>
                <a:ea typeface="Barlow"/>
                <a:cs typeface="Barlow"/>
                <a:sym typeface="Barlow"/>
              </a:defRPr>
            </a:lvl2pPr>
            <a:lvl3pPr lvl="2" algn="r">
              <a:buNone/>
              <a:defRPr sz="1300">
                <a:solidFill>
                  <a:schemeClr val="dk1"/>
                </a:solidFill>
                <a:latin typeface="Barlow"/>
                <a:ea typeface="Barlow"/>
                <a:cs typeface="Barlow"/>
                <a:sym typeface="Barlow"/>
              </a:defRPr>
            </a:lvl3pPr>
            <a:lvl4pPr lvl="3" algn="r">
              <a:buNone/>
              <a:defRPr sz="1300">
                <a:solidFill>
                  <a:schemeClr val="dk1"/>
                </a:solidFill>
                <a:latin typeface="Barlow"/>
                <a:ea typeface="Barlow"/>
                <a:cs typeface="Barlow"/>
                <a:sym typeface="Barlow"/>
              </a:defRPr>
            </a:lvl4pPr>
            <a:lvl5pPr lvl="4" algn="r">
              <a:buNone/>
              <a:defRPr sz="1300">
                <a:solidFill>
                  <a:schemeClr val="dk1"/>
                </a:solidFill>
                <a:latin typeface="Barlow"/>
                <a:ea typeface="Barlow"/>
                <a:cs typeface="Barlow"/>
                <a:sym typeface="Barlow"/>
              </a:defRPr>
            </a:lvl5pPr>
            <a:lvl6pPr lvl="5" algn="r">
              <a:buNone/>
              <a:defRPr sz="1300">
                <a:solidFill>
                  <a:schemeClr val="dk1"/>
                </a:solidFill>
                <a:latin typeface="Barlow"/>
                <a:ea typeface="Barlow"/>
                <a:cs typeface="Barlow"/>
                <a:sym typeface="Barlow"/>
              </a:defRPr>
            </a:lvl6pPr>
            <a:lvl7pPr lvl="6" algn="r">
              <a:buNone/>
              <a:defRPr sz="1300">
                <a:solidFill>
                  <a:schemeClr val="dk1"/>
                </a:solidFill>
                <a:latin typeface="Barlow"/>
                <a:ea typeface="Barlow"/>
                <a:cs typeface="Barlow"/>
                <a:sym typeface="Barlow"/>
              </a:defRPr>
            </a:lvl7pPr>
            <a:lvl8pPr lvl="7" algn="r">
              <a:buNone/>
              <a:defRPr sz="1300">
                <a:solidFill>
                  <a:schemeClr val="dk1"/>
                </a:solidFill>
                <a:latin typeface="Barlow"/>
                <a:ea typeface="Barlow"/>
                <a:cs typeface="Barlow"/>
                <a:sym typeface="Barlow"/>
              </a:defRPr>
            </a:lvl8pPr>
            <a:lvl9pPr lvl="8" algn="r">
              <a:buNone/>
              <a:defRPr sz="1300">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4.jpg"/><Relationship Id="rId5" Type="http://schemas.openxmlformats.org/officeDocument/2006/relationships/image" Target="../media/image3.jpg"/><Relationship Id="rId6"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
          <p:cNvSpPr txBox="1"/>
          <p:nvPr>
            <p:ph idx="1" type="subTitle"/>
          </p:nvPr>
        </p:nvSpPr>
        <p:spPr>
          <a:xfrm rot="-546">
            <a:off x="2683650" y="3696751"/>
            <a:ext cx="3776700" cy="37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Nhóm 4</a:t>
            </a:r>
            <a:endParaRPr/>
          </a:p>
        </p:txBody>
      </p:sp>
      <p:sp>
        <p:nvSpPr>
          <p:cNvPr id="1669" name="Google Shape;1669;p1"/>
          <p:cNvSpPr txBox="1"/>
          <p:nvPr>
            <p:ph type="ctrTitle"/>
          </p:nvPr>
        </p:nvSpPr>
        <p:spPr>
          <a:xfrm>
            <a:off x="1754213" y="1026750"/>
            <a:ext cx="5569500" cy="25365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US"/>
              <a:t>Đồ án AI: </a:t>
            </a:r>
            <a:br>
              <a:rPr lang="en-US"/>
            </a:br>
            <a:r>
              <a:rPr lang="en-US">
                <a:solidFill>
                  <a:schemeClr val="accent4"/>
                </a:solidFill>
              </a:rPr>
              <a:t>Nhận diện </a:t>
            </a:r>
            <a:br>
              <a:rPr lang="en-US">
                <a:solidFill>
                  <a:schemeClr val="accent4"/>
                </a:solidFill>
              </a:rPr>
            </a:br>
            <a:r>
              <a:rPr lang="en-US">
                <a:solidFill>
                  <a:schemeClr val="accent4"/>
                </a:solidFill>
              </a:rPr>
              <a:t>biển số xe với OCR</a:t>
            </a:r>
            <a:endParaRPr>
              <a:solidFill>
                <a:schemeClr val="accent4"/>
              </a:solidFill>
            </a:endParaRPr>
          </a:p>
        </p:txBody>
      </p:sp>
      <p:cxnSp>
        <p:nvCxnSpPr>
          <p:cNvPr id="1670" name="Google Shape;1670;p1"/>
          <p:cNvCxnSpPr/>
          <p:nvPr/>
        </p:nvCxnSpPr>
        <p:spPr>
          <a:xfrm>
            <a:off x="1814550" y="3598875"/>
            <a:ext cx="5514900" cy="0"/>
          </a:xfrm>
          <a:prstGeom prst="straightConnector1">
            <a:avLst/>
          </a:prstGeom>
          <a:noFill/>
          <a:ln cap="flat" cmpd="sng" w="9525">
            <a:solidFill>
              <a:schemeClr val="dk2"/>
            </a:solidFill>
            <a:prstDash val="solid"/>
            <a:round/>
            <a:headEnd len="sm" w="sm" type="none"/>
            <a:tailEnd len="sm" w="sm" type="none"/>
          </a:ln>
        </p:spPr>
      </p:cxnSp>
      <p:grpSp>
        <p:nvGrpSpPr>
          <p:cNvPr id="1671" name="Google Shape;1671;p1"/>
          <p:cNvGrpSpPr/>
          <p:nvPr/>
        </p:nvGrpSpPr>
        <p:grpSpPr>
          <a:xfrm>
            <a:off x="6869928" y="4182971"/>
            <a:ext cx="588701" cy="534204"/>
            <a:chOff x="3227772" y="-134367"/>
            <a:chExt cx="166828" cy="151384"/>
          </a:xfrm>
        </p:grpSpPr>
        <p:sp>
          <p:nvSpPr>
            <p:cNvPr id="1672" name="Google Shape;1672;p1"/>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0" name="Google Shape;1680;p1"/>
          <p:cNvGrpSpPr/>
          <p:nvPr/>
        </p:nvGrpSpPr>
        <p:grpSpPr>
          <a:xfrm rot="-809205">
            <a:off x="960683" y="1679786"/>
            <a:ext cx="828311" cy="837015"/>
            <a:chOff x="4040460" y="135322"/>
            <a:chExt cx="330843" cy="334322"/>
          </a:xfrm>
        </p:grpSpPr>
        <p:sp>
          <p:nvSpPr>
            <p:cNvPr id="1681" name="Google Shape;1681;p1"/>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2" name="Google Shape;1692;p1"/>
          <p:cNvGrpSpPr/>
          <p:nvPr/>
        </p:nvGrpSpPr>
        <p:grpSpPr>
          <a:xfrm>
            <a:off x="6253849" y="85105"/>
            <a:ext cx="1015921" cy="1240558"/>
            <a:chOff x="5253963" y="-691571"/>
            <a:chExt cx="332892" cy="406487"/>
          </a:xfrm>
        </p:grpSpPr>
        <p:sp>
          <p:nvSpPr>
            <p:cNvPr id="1693" name="Google Shape;1693;p1"/>
            <p:cNvSpPr/>
            <p:nvPr/>
          </p:nvSpPr>
          <p:spPr>
            <a:xfrm>
              <a:off x="5262543" y="-534038"/>
              <a:ext cx="88466" cy="108581"/>
            </a:xfrm>
            <a:custGeom>
              <a:rect b="b" l="l" r="r" t="t"/>
              <a:pathLst>
                <a:path extrusionOk="0" h="2278" w="1856">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
            <p:cNvSpPr/>
            <p:nvPr/>
          </p:nvSpPr>
          <p:spPr>
            <a:xfrm>
              <a:off x="5349198" y="-680941"/>
              <a:ext cx="228840" cy="386801"/>
            </a:xfrm>
            <a:custGeom>
              <a:rect b="b" l="l" r="r" t="t"/>
              <a:pathLst>
                <a:path extrusionOk="0" h="8115" w="4801">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
            <p:cNvSpPr/>
            <p:nvPr/>
          </p:nvSpPr>
          <p:spPr>
            <a:xfrm>
              <a:off x="5253963" y="-515973"/>
              <a:ext cx="20258" cy="20258"/>
            </a:xfrm>
            <a:custGeom>
              <a:rect b="b" l="l" r="r" t="t"/>
              <a:pathLst>
                <a:path extrusionOk="0" h="425" w="425">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
            <p:cNvSpPr/>
            <p:nvPr/>
          </p:nvSpPr>
          <p:spPr>
            <a:xfrm>
              <a:off x="5437092" y="-633562"/>
              <a:ext cx="20258" cy="20258"/>
            </a:xfrm>
            <a:custGeom>
              <a:rect b="b" l="l" r="r" t="t"/>
              <a:pathLst>
                <a:path extrusionOk="0" h="425" w="425">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
            <p:cNvSpPr/>
            <p:nvPr/>
          </p:nvSpPr>
          <p:spPr>
            <a:xfrm>
              <a:off x="5566360" y="-586898"/>
              <a:ext cx="20448" cy="20258"/>
            </a:xfrm>
            <a:custGeom>
              <a:rect b="b" l="l" r="r" t="t"/>
              <a:pathLst>
                <a:path extrusionOk="0" h="425" w="429">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
            <p:cNvSpPr/>
            <p:nvPr/>
          </p:nvSpPr>
          <p:spPr>
            <a:xfrm>
              <a:off x="5492050" y="-437278"/>
              <a:ext cx="20258" cy="20258"/>
            </a:xfrm>
            <a:custGeom>
              <a:rect b="b" l="l" r="r" t="t"/>
              <a:pathLst>
                <a:path extrusionOk="0" h="425" w="425">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
            <p:cNvSpPr/>
            <p:nvPr/>
          </p:nvSpPr>
          <p:spPr>
            <a:xfrm>
              <a:off x="5566407" y="-305389"/>
              <a:ext cx="20448" cy="20305"/>
            </a:xfrm>
            <a:custGeom>
              <a:rect b="b" l="l" r="r" t="t"/>
              <a:pathLst>
                <a:path extrusionOk="0" h="426" w="429">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
            <p:cNvSpPr/>
            <p:nvPr/>
          </p:nvSpPr>
          <p:spPr>
            <a:xfrm>
              <a:off x="5287948" y="-439232"/>
              <a:ext cx="24118" cy="24071"/>
            </a:xfrm>
            <a:custGeom>
              <a:rect b="b" l="l" r="r" t="t"/>
              <a:pathLst>
                <a:path extrusionOk="0" h="505" w="506">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
            <p:cNvSpPr/>
            <p:nvPr/>
          </p:nvSpPr>
          <p:spPr>
            <a:xfrm>
              <a:off x="5343764" y="-478842"/>
              <a:ext cx="12298" cy="12250"/>
            </a:xfrm>
            <a:custGeom>
              <a:rect b="b" l="l" r="r" t="t"/>
              <a:pathLst>
                <a:path extrusionOk="0" h="257" w="258">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
            <p:cNvSpPr/>
            <p:nvPr/>
          </p:nvSpPr>
          <p:spPr>
            <a:xfrm>
              <a:off x="5506206" y="-691571"/>
              <a:ext cx="12250" cy="12298"/>
            </a:xfrm>
            <a:custGeom>
              <a:rect b="b" l="l" r="r" t="t"/>
              <a:pathLst>
                <a:path extrusionOk="0" h="258" w="257">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
            <p:cNvSpPr/>
            <p:nvPr/>
          </p:nvSpPr>
          <p:spPr>
            <a:xfrm>
              <a:off x="5492050" y="-538757"/>
              <a:ext cx="12298" cy="12298"/>
            </a:xfrm>
            <a:custGeom>
              <a:rect b="b" l="l" r="r" t="t"/>
              <a:pathLst>
                <a:path extrusionOk="0" h="258" w="258">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
            <p:cNvSpPr/>
            <p:nvPr/>
          </p:nvSpPr>
          <p:spPr>
            <a:xfrm>
              <a:off x="5492050" y="-362158"/>
              <a:ext cx="12298" cy="12298"/>
            </a:xfrm>
            <a:custGeom>
              <a:rect b="b" l="l" r="r" t="t"/>
              <a:pathLst>
                <a:path extrusionOk="0" h="258" w="258">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5" name="Google Shape;1705;p1"/>
          <p:cNvGrpSpPr/>
          <p:nvPr/>
        </p:nvGrpSpPr>
        <p:grpSpPr>
          <a:xfrm>
            <a:off x="7600789" y="2553041"/>
            <a:ext cx="1949786" cy="432652"/>
            <a:chOff x="4339891" y="1046343"/>
            <a:chExt cx="651057" cy="144473"/>
          </a:xfrm>
        </p:grpSpPr>
        <p:sp>
          <p:nvSpPr>
            <p:cNvPr id="1706" name="Google Shape;1706;p1"/>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3" name="Google Shape;1713;p1"/>
          <p:cNvGrpSpPr/>
          <p:nvPr/>
        </p:nvGrpSpPr>
        <p:grpSpPr>
          <a:xfrm>
            <a:off x="741439" y="4110805"/>
            <a:ext cx="1826304" cy="1826378"/>
            <a:chOff x="2787299" y="187324"/>
            <a:chExt cx="1165552" cy="1165600"/>
          </a:xfrm>
        </p:grpSpPr>
        <p:sp>
          <p:nvSpPr>
            <p:cNvPr id="1714" name="Google Shape;1714;p1"/>
            <p:cNvSpPr/>
            <p:nvPr/>
          </p:nvSpPr>
          <p:spPr>
            <a:xfrm>
              <a:off x="2787299" y="187324"/>
              <a:ext cx="1165552" cy="1165600"/>
            </a:xfrm>
            <a:custGeom>
              <a:rect b="b" l="l" r="r" t="t"/>
              <a:pathLst>
                <a:path extrusionOk="0" h="24454" w="24453">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
            <p:cNvSpPr/>
            <p:nvPr/>
          </p:nvSpPr>
          <p:spPr>
            <a:xfrm>
              <a:off x="3426916" y="190089"/>
              <a:ext cx="398575" cy="216971"/>
            </a:xfrm>
            <a:custGeom>
              <a:rect b="b" l="l" r="r" t="t"/>
              <a:pathLst>
                <a:path extrusionOk="0" h="4552" w="8362">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
            <p:cNvSpPr/>
            <p:nvPr/>
          </p:nvSpPr>
          <p:spPr>
            <a:xfrm>
              <a:off x="3177771" y="196476"/>
              <a:ext cx="739570" cy="373837"/>
            </a:xfrm>
            <a:custGeom>
              <a:rect b="b" l="l" r="r" t="t"/>
              <a:pathLst>
                <a:path extrusionOk="0" h="7843" w="15516">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
            <p:cNvSpPr/>
            <p:nvPr/>
          </p:nvSpPr>
          <p:spPr>
            <a:xfrm>
              <a:off x="2938254" y="302340"/>
              <a:ext cx="1014502" cy="504200"/>
            </a:xfrm>
            <a:custGeom>
              <a:rect b="b" l="l" r="r" t="t"/>
              <a:pathLst>
                <a:path extrusionOk="0" h="10578" w="21284">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
            <p:cNvSpPr/>
            <p:nvPr/>
          </p:nvSpPr>
          <p:spPr>
            <a:xfrm>
              <a:off x="2852553" y="470454"/>
              <a:ext cx="1079803" cy="509301"/>
            </a:xfrm>
            <a:custGeom>
              <a:rect b="b" l="l" r="r" t="t"/>
              <a:pathLst>
                <a:path extrusionOk="0" h="10685" w="22654">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
            <p:cNvSpPr/>
            <p:nvPr/>
          </p:nvSpPr>
          <p:spPr>
            <a:xfrm>
              <a:off x="2790970" y="661925"/>
              <a:ext cx="1029421" cy="585994"/>
            </a:xfrm>
            <a:custGeom>
              <a:rect b="b" l="l" r="r" t="t"/>
              <a:pathLst>
                <a:path extrusionOk="0" h="12294" w="21597">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
            <p:cNvSpPr/>
            <p:nvPr/>
          </p:nvSpPr>
          <p:spPr>
            <a:xfrm>
              <a:off x="2831676" y="993339"/>
              <a:ext cx="686710" cy="359442"/>
            </a:xfrm>
            <a:custGeom>
              <a:rect b="b" l="l" r="r" t="t"/>
              <a:pathLst>
                <a:path extrusionOk="0" h="7541" w="14407">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
            <p:cNvSpPr/>
            <p:nvPr/>
          </p:nvSpPr>
          <p:spPr>
            <a:xfrm>
              <a:off x="3351033" y="438519"/>
              <a:ext cx="61726" cy="54147"/>
            </a:xfrm>
            <a:custGeom>
              <a:rect b="b" l="l" r="r" t="t"/>
              <a:pathLst>
                <a:path extrusionOk="0" h="1136" w="1295">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
            <p:cNvSpPr/>
            <p:nvPr/>
          </p:nvSpPr>
          <p:spPr>
            <a:xfrm>
              <a:off x="3333683" y="524077"/>
              <a:ext cx="104529" cy="91660"/>
            </a:xfrm>
            <a:custGeom>
              <a:rect b="b" l="l" r="r" t="t"/>
              <a:pathLst>
                <a:path extrusionOk="0" h="1923" w="2193">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
            <p:cNvSpPr/>
            <p:nvPr/>
          </p:nvSpPr>
          <p:spPr>
            <a:xfrm>
              <a:off x="3516002" y="358918"/>
              <a:ext cx="61726" cy="54147"/>
            </a:xfrm>
            <a:custGeom>
              <a:rect b="b" l="l" r="r" t="t"/>
              <a:pathLst>
                <a:path extrusionOk="0" h="1136" w="1295">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
            <p:cNvSpPr/>
            <p:nvPr/>
          </p:nvSpPr>
          <p:spPr>
            <a:xfrm>
              <a:off x="3573677" y="408347"/>
              <a:ext cx="104482" cy="91660"/>
            </a:xfrm>
            <a:custGeom>
              <a:rect b="b" l="l" r="r" t="t"/>
              <a:pathLst>
                <a:path extrusionOk="0" h="1923" w="2192">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1"/>
            <p:cNvSpPr/>
            <p:nvPr/>
          </p:nvSpPr>
          <p:spPr>
            <a:xfrm>
              <a:off x="3443456" y="428271"/>
              <a:ext cx="98333" cy="77122"/>
            </a:xfrm>
            <a:custGeom>
              <a:rect b="b" l="l" r="r" t="t"/>
              <a:pathLst>
                <a:path extrusionOk="0" h="1618" w="2063">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6" name="Google Shape;1726;p1"/>
          <p:cNvGrpSpPr/>
          <p:nvPr/>
        </p:nvGrpSpPr>
        <p:grpSpPr>
          <a:xfrm>
            <a:off x="7213165" y="505518"/>
            <a:ext cx="1491092" cy="935021"/>
            <a:chOff x="3412760" y="-653963"/>
            <a:chExt cx="585040" cy="366877"/>
          </a:xfrm>
        </p:grpSpPr>
        <p:sp>
          <p:nvSpPr>
            <p:cNvPr id="1727" name="Google Shape;1727;p1"/>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8" name="Google Shape;1758;p1"/>
          <p:cNvGrpSpPr/>
          <p:nvPr/>
        </p:nvGrpSpPr>
        <p:grpSpPr>
          <a:xfrm>
            <a:off x="257693" y="2723877"/>
            <a:ext cx="961666" cy="719241"/>
            <a:chOff x="574023" y="2653178"/>
            <a:chExt cx="667453" cy="499196"/>
          </a:xfrm>
        </p:grpSpPr>
        <p:sp>
          <p:nvSpPr>
            <p:cNvPr id="1759" name="Google Shape;1759;p1"/>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0" name="Google Shape;1780;p1"/>
          <p:cNvGrpSpPr/>
          <p:nvPr/>
        </p:nvGrpSpPr>
        <p:grpSpPr>
          <a:xfrm>
            <a:off x="1095010" y="619805"/>
            <a:ext cx="446764" cy="432656"/>
            <a:chOff x="2466160" y="5890180"/>
            <a:chExt cx="446764" cy="432656"/>
          </a:xfrm>
        </p:grpSpPr>
        <p:sp>
          <p:nvSpPr>
            <p:cNvPr id="1781" name="Google Shape;1781;p1"/>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5" name="Google Shape;1795;p1"/>
          <p:cNvSpPr/>
          <p:nvPr/>
        </p:nvSpPr>
        <p:spPr>
          <a:xfrm>
            <a:off x="5339168" y="4403531"/>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
          <p:cNvSpPr/>
          <p:nvPr/>
        </p:nvSpPr>
        <p:spPr>
          <a:xfrm>
            <a:off x="5493078" y="695643"/>
            <a:ext cx="59654" cy="59768"/>
          </a:xfrm>
          <a:custGeom>
            <a:rect b="b" l="l" r="r" t="t"/>
            <a:pathLst>
              <a:path extrusionOk="0" h="525" w="524">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
          <p:cNvSpPr/>
          <p:nvPr/>
        </p:nvSpPr>
        <p:spPr>
          <a:xfrm>
            <a:off x="6024761" y="2555106"/>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
          <p:cNvSpPr/>
          <p:nvPr/>
        </p:nvSpPr>
        <p:spPr>
          <a:xfrm>
            <a:off x="7970516" y="4438071"/>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
          <p:cNvSpPr/>
          <p:nvPr/>
        </p:nvSpPr>
        <p:spPr>
          <a:xfrm>
            <a:off x="7924660" y="2195314"/>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
          <p:cNvSpPr/>
          <p:nvPr/>
        </p:nvSpPr>
        <p:spPr>
          <a:xfrm>
            <a:off x="7234913" y="729405"/>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
          <p:cNvSpPr/>
          <p:nvPr/>
        </p:nvSpPr>
        <p:spPr>
          <a:xfrm>
            <a:off x="1041200" y="1590576"/>
            <a:ext cx="59540" cy="59654"/>
          </a:xfrm>
          <a:custGeom>
            <a:rect b="b" l="l" r="r" t="t"/>
            <a:pathLst>
              <a:path extrusionOk="0" h="524" w="523">
                <a:moveTo>
                  <a:pt x="255" y="0"/>
                </a:moveTo>
                <a:cubicBezTo>
                  <a:pt x="255" y="0"/>
                  <a:pt x="236" y="120"/>
                  <a:pt x="232" y="233"/>
                </a:cubicBezTo>
                <a:cubicBezTo>
                  <a:pt x="143" y="239"/>
                  <a:pt x="1" y="268"/>
                  <a:pt x="1" y="268"/>
                </a:cubicBezTo>
                <a:cubicBezTo>
                  <a:pt x="1" y="268"/>
                  <a:pt x="121" y="286"/>
                  <a:pt x="232" y="290"/>
                </a:cubicBezTo>
                <a:cubicBezTo>
                  <a:pt x="235" y="405"/>
                  <a:pt x="256" y="524"/>
                  <a:pt x="256" y="524"/>
                </a:cubicBezTo>
                <a:cubicBezTo>
                  <a:pt x="256" y="524"/>
                  <a:pt x="284" y="381"/>
                  <a:pt x="290" y="292"/>
                </a:cubicBezTo>
                <a:cubicBezTo>
                  <a:pt x="404" y="289"/>
                  <a:pt x="523" y="268"/>
                  <a:pt x="523" y="268"/>
                </a:cubicBezTo>
                <a:cubicBezTo>
                  <a:pt x="523" y="268"/>
                  <a:pt x="379"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
          <p:cNvSpPr/>
          <p:nvPr/>
        </p:nvSpPr>
        <p:spPr>
          <a:xfrm>
            <a:off x="7821660" y="3465851"/>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
          <p:cNvSpPr/>
          <p:nvPr/>
        </p:nvSpPr>
        <p:spPr>
          <a:xfrm>
            <a:off x="8310761" y="4111273"/>
            <a:ext cx="269239" cy="269125"/>
          </a:xfrm>
          <a:custGeom>
            <a:rect b="b" l="l" r="r" t="t"/>
            <a:pathLst>
              <a:path extrusionOk="0" h="2364" w="2365">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
          <p:cNvSpPr/>
          <p:nvPr/>
        </p:nvSpPr>
        <p:spPr>
          <a:xfrm>
            <a:off x="7368070" y="1805261"/>
            <a:ext cx="134790" cy="134790"/>
          </a:xfrm>
          <a:custGeom>
            <a:rect b="b" l="l" r="r" t="t"/>
            <a:pathLst>
              <a:path extrusionOk="0" h="1184" w="1184">
                <a:moveTo>
                  <a:pt x="577" y="0"/>
                </a:moveTo>
                <a:cubicBezTo>
                  <a:pt x="577" y="0"/>
                  <a:pt x="533" y="272"/>
                  <a:pt x="525" y="526"/>
                </a:cubicBezTo>
                <a:cubicBezTo>
                  <a:pt x="325" y="540"/>
                  <a:pt x="1" y="607"/>
                  <a:pt x="1" y="607"/>
                </a:cubicBezTo>
                <a:cubicBezTo>
                  <a:pt x="1" y="607"/>
                  <a:pt x="271" y="649"/>
                  <a:pt x="524" y="659"/>
                </a:cubicBezTo>
                <a:cubicBezTo>
                  <a:pt x="530" y="916"/>
                  <a:pt x="577" y="1183"/>
                  <a:pt x="577" y="1183"/>
                </a:cubicBezTo>
                <a:cubicBezTo>
                  <a:pt x="577" y="1183"/>
                  <a:pt x="643" y="860"/>
                  <a:pt x="657" y="660"/>
                </a:cubicBezTo>
                <a:cubicBezTo>
                  <a:pt x="915" y="654"/>
                  <a:pt x="1184" y="607"/>
                  <a:pt x="1184" y="607"/>
                </a:cubicBezTo>
                <a:cubicBezTo>
                  <a:pt x="1184" y="607"/>
                  <a:pt x="857" y="540"/>
                  <a:pt x="657" y="526"/>
                </a:cubicBezTo>
                <a:cubicBezTo>
                  <a:pt x="643" y="326"/>
                  <a:pt x="577"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
          <p:cNvSpPr/>
          <p:nvPr/>
        </p:nvSpPr>
        <p:spPr>
          <a:xfrm>
            <a:off x="1473191" y="28851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
          <p:cNvSpPr/>
          <p:nvPr/>
        </p:nvSpPr>
        <p:spPr>
          <a:xfrm>
            <a:off x="2587916" y="4263607"/>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
          <p:cNvSpPr/>
          <p:nvPr/>
        </p:nvSpPr>
        <p:spPr>
          <a:xfrm>
            <a:off x="892823" y="3777703"/>
            <a:ext cx="134790" cy="134790"/>
          </a:xfrm>
          <a:custGeom>
            <a:rect b="b" l="l" r="r" t="t"/>
            <a:pathLst>
              <a:path extrusionOk="0" h="1184" w="1184">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
          <p:cNvSpPr/>
          <p:nvPr/>
        </p:nvSpPr>
        <p:spPr>
          <a:xfrm>
            <a:off x="6929302" y="2060798"/>
            <a:ext cx="269239" cy="269125"/>
          </a:xfrm>
          <a:custGeom>
            <a:rect b="b" l="l" r="r" t="t"/>
            <a:pathLst>
              <a:path extrusionOk="0" h="2364" w="2365">
                <a:moveTo>
                  <a:pt x="1150" y="1"/>
                </a:moveTo>
                <a:cubicBezTo>
                  <a:pt x="1150" y="1"/>
                  <a:pt x="1065" y="546"/>
                  <a:pt x="1049" y="1051"/>
                </a:cubicBezTo>
                <a:cubicBezTo>
                  <a:pt x="648" y="1080"/>
                  <a:pt x="1" y="1213"/>
                  <a:pt x="1" y="1213"/>
                </a:cubicBezTo>
                <a:cubicBezTo>
                  <a:pt x="1" y="1213"/>
                  <a:pt x="542" y="1299"/>
                  <a:pt x="1048" y="1316"/>
                </a:cubicBezTo>
                <a:cubicBezTo>
                  <a:pt x="1059" y="1831"/>
                  <a:pt x="1150" y="2364"/>
                  <a:pt x="1150" y="2364"/>
                </a:cubicBezTo>
                <a:cubicBezTo>
                  <a:pt x="1150" y="2364"/>
                  <a:pt x="1283" y="1718"/>
                  <a:pt x="1312" y="1317"/>
                </a:cubicBezTo>
                <a:cubicBezTo>
                  <a:pt x="1829" y="1305"/>
                  <a:pt x="2365" y="1213"/>
                  <a:pt x="2365" y="1213"/>
                </a:cubicBezTo>
                <a:cubicBezTo>
                  <a:pt x="2365" y="1213"/>
                  <a:pt x="1713" y="1080"/>
                  <a:pt x="1312" y="1051"/>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
          <p:cNvSpPr/>
          <p:nvPr/>
        </p:nvSpPr>
        <p:spPr>
          <a:xfrm>
            <a:off x="1691210" y="808053"/>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g1c0b3bd1dec_1_80"/>
          <p:cNvSpPr txBox="1"/>
          <p:nvPr>
            <p:ph type="title"/>
          </p:nvPr>
        </p:nvSpPr>
        <p:spPr>
          <a:xfrm rot="-703">
            <a:off x="1270755" y="3201287"/>
            <a:ext cx="29343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9" name="Google Shape;2529;g1c0b3bd1dec_1_80"/>
          <p:cNvSpPr txBox="1"/>
          <p:nvPr>
            <p:ph idx="1" type="subTitle"/>
          </p:nvPr>
        </p:nvSpPr>
        <p:spPr>
          <a:xfrm>
            <a:off x="1971450" y="306388"/>
            <a:ext cx="5201100" cy="12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Các thư viện dùng để thử nghiệ</a:t>
            </a:r>
            <a:r>
              <a:rPr lang="en-US"/>
              <a:t>m·</a:t>
            </a:r>
            <a:r>
              <a:rPr lang="en-US"/>
              <a:t> </a:t>
            </a:r>
            <a:endParaRPr/>
          </a:p>
        </p:txBody>
      </p:sp>
      <p:sp>
        <p:nvSpPr>
          <p:cNvPr id="2530" name="Google Shape;2530;g1c0b3bd1dec_1_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531" name="Google Shape;2531;g1c0b3bd1dec_1_80"/>
          <p:cNvPicPr preferRelativeResize="0"/>
          <p:nvPr/>
        </p:nvPicPr>
        <p:blipFill>
          <a:blip r:embed="rId3">
            <a:alphaModFix/>
          </a:blip>
          <a:stretch>
            <a:fillRect/>
          </a:stretch>
        </p:blipFill>
        <p:spPr>
          <a:xfrm>
            <a:off x="415438" y="2571753"/>
            <a:ext cx="4025113" cy="1268100"/>
          </a:xfrm>
          <a:prstGeom prst="rect">
            <a:avLst/>
          </a:prstGeom>
          <a:noFill/>
          <a:ln>
            <a:noFill/>
          </a:ln>
        </p:spPr>
      </p:pic>
      <p:sp>
        <p:nvSpPr>
          <p:cNvPr id="2532" name="Google Shape;2532;g1c0b3bd1dec_1_80"/>
          <p:cNvSpPr txBox="1"/>
          <p:nvPr/>
        </p:nvSpPr>
        <p:spPr>
          <a:xfrm>
            <a:off x="1621438" y="1932200"/>
            <a:ext cx="1613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solidFill>
                  <a:schemeClr val="dk1"/>
                </a:solidFill>
                <a:latin typeface="Barlow"/>
                <a:ea typeface="Barlow"/>
                <a:cs typeface="Barlow"/>
                <a:sym typeface="Barlow"/>
              </a:rPr>
              <a:t>Tesseract OCR</a:t>
            </a:r>
            <a:endParaRPr sz="1600">
              <a:solidFill>
                <a:schemeClr val="dk1"/>
              </a:solidFill>
              <a:latin typeface="Barlow"/>
              <a:ea typeface="Barlow"/>
              <a:cs typeface="Barlow"/>
              <a:sym typeface="Barlow"/>
            </a:endParaRPr>
          </a:p>
        </p:txBody>
      </p:sp>
      <p:pic>
        <p:nvPicPr>
          <p:cNvPr id="2533" name="Google Shape;2533;g1c0b3bd1dec_1_80"/>
          <p:cNvPicPr preferRelativeResize="0"/>
          <p:nvPr/>
        </p:nvPicPr>
        <p:blipFill>
          <a:blip r:embed="rId4">
            <a:alphaModFix/>
          </a:blip>
          <a:stretch>
            <a:fillRect/>
          </a:stretch>
        </p:blipFill>
        <p:spPr>
          <a:xfrm>
            <a:off x="4901355" y="2571738"/>
            <a:ext cx="4051545" cy="2206077"/>
          </a:xfrm>
          <a:prstGeom prst="rect">
            <a:avLst/>
          </a:prstGeom>
          <a:noFill/>
          <a:ln>
            <a:noFill/>
          </a:ln>
        </p:spPr>
      </p:pic>
      <p:sp>
        <p:nvSpPr>
          <p:cNvPr id="2534" name="Google Shape;2534;g1c0b3bd1dec_1_80"/>
          <p:cNvSpPr txBox="1"/>
          <p:nvPr/>
        </p:nvSpPr>
        <p:spPr>
          <a:xfrm>
            <a:off x="5673875" y="1947650"/>
            <a:ext cx="250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Barlow"/>
                <a:ea typeface="Barlow"/>
                <a:cs typeface="Barlow"/>
                <a:sym typeface="Barlow"/>
              </a:rPr>
              <a:t>Easy OCR</a:t>
            </a:r>
            <a:endParaRPr>
              <a:solidFill>
                <a:schemeClr val="dk1"/>
              </a:solidFill>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grpSp>
        <p:nvGrpSpPr>
          <p:cNvPr id="2539" name="Google Shape;2539;p11"/>
          <p:cNvGrpSpPr/>
          <p:nvPr/>
        </p:nvGrpSpPr>
        <p:grpSpPr>
          <a:xfrm>
            <a:off x="1278606" y="1818561"/>
            <a:ext cx="1550072" cy="1550072"/>
            <a:chOff x="530505" y="2179769"/>
            <a:chExt cx="2442212" cy="2442212"/>
          </a:xfrm>
        </p:grpSpPr>
        <p:sp>
          <p:nvSpPr>
            <p:cNvPr id="2540" name="Google Shape;2540;p11"/>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11"/>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11"/>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11"/>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4" name="Google Shape;2544;p11"/>
          <p:cNvSpPr txBox="1"/>
          <p:nvPr>
            <p:ph type="title"/>
          </p:nvPr>
        </p:nvSpPr>
        <p:spPr>
          <a:xfrm>
            <a:off x="2990697" y="2075018"/>
            <a:ext cx="5078694"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4000"/>
              <a:t>Hiện thực bài toán</a:t>
            </a:r>
            <a:endParaRPr sz="4000"/>
          </a:p>
        </p:txBody>
      </p:sp>
      <p:sp>
        <p:nvSpPr>
          <p:cNvPr id="2545" name="Google Shape;2545;p11"/>
          <p:cNvSpPr txBox="1"/>
          <p:nvPr>
            <p:ph idx="2" type="title"/>
          </p:nvPr>
        </p:nvSpPr>
        <p:spPr>
          <a:xfrm>
            <a:off x="1385805" y="2126241"/>
            <a:ext cx="1395571"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03</a:t>
            </a:r>
            <a:endParaRPr/>
          </a:p>
        </p:txBody>
      </p:sp>
      <p:grpSp>
        <p:nvGrpSpPr>
          <p:cNvPr id="2546" name="Google Shape;2546;p11"/>
          <p:cNvGrpSpPr/>
          <p:nvPr/>
        </p:nvGrpSpPr>
        <p:grpSpPr>
          <a:xfrm>
            <a:off x="310809" y="-109565"/>
            <a:ext cx="1127479" cy="1509825"/>
            <a:chOff x="343086" y="2700509"/>
            <a:chExt cx="453294" cy="607014"/>
          </a:xfrm>
        </p:grpSpPr>
        <p:sp>
          <p:nvSpPr>
            <p:cNvPr id="2547" name="Google Shape;2547;p11"/>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11"/>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11"/>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11"/>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11"/>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11"/>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11"/>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11"/>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11"/>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11"/>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11"/>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11"/>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11"/>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11"/>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11"/>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2" name="Google Shape;2562;p11"/>
          <p:cNvGrpSpPr/>
          <p:nvPr/>
        </p:nvGrpSpPr>
        <p:grpSpPr>
          <a:xfrm rot="1560014">
            <a:off x="6389437" y="3578377"/>
            <a:ext cx="1121187" cy="1132994"/>
            <a:chOff x="4040460" y="135322"/>
            <a:chExt cx="330843" cy="334322"/>
          </a:xfrm>
        </p:grpSpPr>
        <p:sp>
          <p:nvSpPr>
            <p:cNvPr id="2563" name="Google Shape;2563;p11"/>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11"/>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11"/>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11"/>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11"/>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11"/>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11"/>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11"/>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11"/>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11"/>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11"/>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4" name="Google Shape;2574;p11"/>
          <p:cNvGrpSpPr/>
          <p:nvPr/>
        </p:nvGrpSpPr>
        <p:grpSpPr>
          <a:xfrm>
            <a:off x="3573886" y="743626"/>
            <a:ext cx="446750" cy="307147"/>
            <a:chOff x="5807116" y="-753678"/>
            <a:chExt cx="145806" cy="100240"/>
          </a:xfrm>
        </p:grpSpPr>
        <p:sp>
          <p:nvSpPr>
            <p:cNvPr id="2575" name="Google Shape;2575;p11"/>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11"/>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11"/>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11"/>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79" name="Google Shape;2579;p11"/>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11"/>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11"/>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11"/>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11"/>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11"/>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11"/>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11"/>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11"/>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11"/>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11"/>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11"/>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11"/>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11"/>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11"/>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11"/>
          <p:cNvSpPr/>
          <p:nvPr/>
        </p:nvSpPr>
        <p:spPr>
          <a:xfrm>
            <a:off x="3950044" y="1498089"/>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11"/>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96" name="Google Shape;2596;p11"/>
          <p:cNvCxnSpPr/>
          <p:nvPr/>
        </p:nvCxnSpPr>
        <p:spPr>
          <a:xfrm flipH="1" rot="10800000">
            <a:off x="3207638" y="2781338"/>
            <a:ext cx="4612500" cy="5400"/>
          </a:xfrm>
          <a:prstGeom prst="straightConnector1">
            <a:avLst/>
          </a:prstGeom>
          <a:noFill/>
          <a:ln cap="flat" cmpd="sng" w="9525">
            <a:solidFill>
              <a:schemeClr val="dk2"/>
            </a:solidFill>
            <a:prstDash val="solid"/>
            <a:round/>
            <a:headEnd len="sm" w="sm" type="none"/>
            <a:tailEnd len="sm" w="sm" type="none"/>
          </a:ln>
        </p:spPr>
      </p:cxnSp>
      <p:grpSp>
        <p:nvGrpSpPr>
          <p:cNvPr id="2597" name="Google Shape;2597;p11"/>
          <p:cNvGrpSpPr/>
          <p:nvPr/>
        </p:nvGrpSpPr>
        <p:grpSpPr>
          <a:xfrm>
            <a:off x="1724419" y="3691299"/>
            <a:ext cx="1790821" cy="1658776"/>
            <a:chOff x="396852" y="3850761"/>
            <a:chExt cx="745337" cy="690380"/>
          </a:xfrm>
        </p:grpSpPr>
        <p:sp>
          <p:nvSpPr>
            <p:cNvPr id="2598" name="Google Shape;2598;p11"/>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11"/>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11"/>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11"/>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11"/>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11"/>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11"/>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11"/>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11"/>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11"/>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11"/>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11"/>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11"/>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11"/>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11"/>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11"/>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4" name="Google Shape;2614;p11"/>
          <p:cNvGrpSpPr/>
          <p:nvPr/>
        </p:nvGrpSpPr>
        <p:grpSpPr>
          <a:xfrm>
            <a:off x="6802848" y="342215"/>
            <a:ext cx="994474" cy="957721"/>
            <a:chOff x="5366167" y="5516939"/>
            <a:chExt cx="454533" cy="437755"/>
          </a:xfrm>
        </p:grpSpPr>
        <p:sp>
          <p:nvSpPr>
            <p:cNvPr id="2615" name="Google Shape;2615;p11"/>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11"/>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11"/>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11"/>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11"/>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11"/>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11"/>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11"/>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11"/>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11"/>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5" name="Google Shape;262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g1c0b3bd1dec_1_105"/>
          <p:cNvSpPr txBox="1"/>
          <p:nvPr>
            <p:ph type="title"/>
          </p:nvPr>
        </p:nvSpPr>
        <p:spPr>
          <a:xfrm>
            <a:off x="1253175" y="1622225"/>
            <a:ext cx="6963300" cy="252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Hiện thực với mô hình End2End</a:t>
            </a:r>
            <a:endParaRPr/>
          </a:p>
          <a:p>
            <a:pPr indent="0" lvl="0" marL="0" rtl="0" algn="l">
              <a:spcBef>
                <a:spcPts val="0"/>
              </a:spcBef>
              <a:spcAft>
                <a:spcPts val="0"/>
              </a:spcAft>
              <a:buNone/>
            </a:pPr>
            <a:r>
              <a:t/>
            </a:r>
            <a:endParaRPr/>
          </a:p>
        </p:txBody>
      </p:sp>
      <p:sp>
        <p:nvSpPr>
          <p:cNvPr id="2631" name="Google Shape;2631;g1c0b3bd1dec_1_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g1c0b3bd1dec_1_110"/>
          <p:cNvSpPr txBox="1"/>
          <p:nvPr>
            <p:ph type="title"/>
          </p:nvPr>
        </p:nvSpPr>
        <p:spPr>
          <a:xfrm>
            <a:off x="4849250" y="783150"/>
            <a:ext cx="3301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Ý tưởng của mô hình</a:t>
            </a:r>
            <a:endParaRPr/>
          </a:p>
        </p:txBody>
      </p:sp>
      <p:sp>
        <p:nvSpPr>
          <p:cNvPr id="2637" name="Google Shape;2637;g1c0b3bd1dec_1_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638" name="Google Shape;2638;g1c0b3bd1dec_1_110"/>
          <p:cNvPicPr preferRelativeResize="0"/>
          <p:nvPr/>
        </p:nvPicPr>
        <p:blipFill>
          <a:blip r:embed="rId3">
            <a:alphaModFix/>
          </a:blip>
          <a:stretch>
            <a:fillRect/>
          </a:stretch>
        </p:blipFill>
        <p:spPr>
          <a:xfrm>
            <a:off x="342825" y="333462"/>
            <a:ext cx="4152899" cy="4476589"/>
          </a:xfrm>
          <a:prstGeom prst="rect">
            <a:avLst/>
          </a:prstGeom>
          <a:noFill/>
          <a:ln>
            <a:noFill/>
          </a:ln>
        </p:spPr>
      </p:pic>
      <p:sp>
        <p:nvSpPr>
          <p:cNvPr id="2639" name="Google Shape;2639;g1c0b3bd1dec_1_110"/>
          <p:cNvSpPr txBox="1"/>
          <p:nvPr/>
        </p:nvSpPr>
        <p:spPr>
          <a:xfrm>
            <a:off x="4729400" y="2146750"/>
            <a:ext cx="4152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Barlow"/>
                <a:ea typeface="Barlow"/>
                <a:cs typeface="Barlow"/>
                <a:sym typeface="Barlow"/>
              </a:rPr>
              <a:t>Gồm 3 thành phần:</a:t>
            </a:r>
            <a:endParaRPr sz="2100">
              <a:solidFill>
                <a:schemeClr val="dk1"/>
              </a:solidFill>
              <a:latin typeface="Barlow"/>
              <a:ea typeface="Barlow"/>
              <a:cs typeface="Barlow"/>
              <a:sym typeface="Barlow"/>
            </a:endParaRPr>
          </a:p>
          <a:p>
            <a:pPr indent="-361950" lvl="0" marL="457200" rtl="0" algn="l">
              <a:spcBef>
                <a:spcPts val="0"/>
              </a:spcBef>
              <a:spcAft>
                <a:spcPts val="0"/>
              </a:spcAft>
              <a:buClr>
                <a:schemeClr val="dk1"/>
              </a:buClr>
              <a:buSzPts val="2100"/>
              <a:buFont typeface="Barlow"/>
              <a:buChar char="●"/>
            </a:pPr>
            <a:r>
              <a:rPr lang="en-US" sz="2100">
                <a:solidFill>
                  <a:schemeClr val="dk1"/>
                </a:solidFill>
                <a:latin typeface="Barlow"/>
                <a:ea typeface="Barlow"/>
                <a:cs typeface="Barlow"/>
                <a:sym typeface="Barlow"/>
              </a:rPr>
              <a:t>Convolutional Layer</a:t>
            </a:r>
            <a:endParaRPr sz="2100">
              <a:solidFill>
                <a:schemeClr val="dk1"/>
              </a:solidFill>
              <a:latin typeface="Barlow"/>
              <a:ea typeface="Barlow"/>
              <a:cs typeface="Barlow"/>
              <a:sym typeface="Barlow"/>
            </a:endParaRPr>
          </a:p>
          <a:p>
            <a:pPr indent="-361950" lvl="0" marL="457200" rtl="0" algn="l">
              <a:spcBef>
                <a:spcPts val="0"/>
              </a:spcBef>
              <a:spcAft>
                <a:spcPts val="0"/>
              </a:spcAft>
              <a:buClr>
                <a:schemeClr val="dk1"/>
              </a:buClr>
              <a:buSzPts val="2100"/>
              <a:buFont typeface="Barlow"/>
              <a:buChar char="●"/>
            </a:pPr>
            <a:r>
              <a:rPr lang="en-US" sz="2100">
                <a:solidFill>
                  <a:schemeClr val="dk1"/>
                </a:solidFill>
                <a:latin typeface="Barlow"/>
                <a:ea typeface="Barlow"/>
                <a:cs typeface="Barlow"/>
                <a:sym typeface="Barlow"/>
              </a:rPr>
              <a:t>Recurrent Layer</a:t>
            </a:r>
            <a:endParaRPr sz="2100">
              <a:solidFill>
                <a:schemeClr val="dk1"/>
              </a:solidFill>
              <a:latin typeface="Barlow"/>
              <a:ea typeface="Barlow"/>
              <a:cs typeface="Barlow"/>
              <a:sym typeface="Barlow"/>
            </a:endParaRPr>
          </a:p>
          <a:p>
            <a:pPr indent="-361950" lvl="0" marL="457200" rtl="0" algn="l">
              <a:spcBef>
                <a:spcPts val="0"/>
              </a:spcBef>
              <a:spcAft>
                <a:spcPts val="0"/>
              </a:spcAft>
              <a:buClr>
                <a:schemeClr val="dk1"/>
              </a:buClr>
              <a:buSzPts val="2100"/>
              <a:buFont typeface="Barlow"/>
              <a:buChar char="●"/>
            </a:pPr>
            <a:r>
              <a:rPr lang="en-US" sz="2100">
                <a:solidFill>
                  <a:schemeClr val="dk1"/>
                </a:solidFill>
                <a:latin typeface="Barlow"/>
                <a:ea typeface="Barlow"/>
                <a:cs typeface="Barlow"/>
                <a:sym typeface="Barlow"/>
              </a:rPr>
              <a:t>Transcription Layer</a:t>
            </a:r>
            <a:endParaRPr sz="2100">
              <a:solidFill>
                <a:schemeClr val="dk1"/>
              </a:solidFill>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g1c0b3bd1dec_1_127"/>
          <p:cNvSpPr txBox="1"/>
          <p:nvPr>
            <p:ph type="title"/>
          </p:nvPr>
        </p:nvSpPr>
        <p:spPr>
          <a:xfrm>
            <a:off x="4849250" y="783150"/>
            <a:ext cx="3301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Kiến trúc của mô hình</a:t>
            </a:r>
            <a:endParaRPr/>
          </a:p>
        </p:txBody>
      </p:sp>
      <p:sp>
        <p:nvSpPr>
          <p:cNvPr id="2645" name="Google Shape;2645;g1c0b3bd1dec_1_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646" name="Google Shape;2646;g1c0b3bd1dec_1_127"/>
          <p:cNvPicPr preferRelativeResize="0"/>
          <p:nvPr/>
        </p:nvPicPr>
        <p:blipFill>
          <a:blip r:embed="rId3">
            <a:alphaModFix/>
          </a:blip>
          <a:stretch>
            <a:fillRect/>
          </a:stretch>
        </p:blipFill>
        <p:spPr>
          <a:xfrm>
            <a:off x="152400" y="152400"/>
            <a:ext cx="4175281"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g1c0b3bd1dec_1_142"/>
          <p:cNvSpPr txBox="1"/>
          <p:nvPr>
            <p:ph type="title"/>
          </p:nvPr>
        </p:nvSpPr>
        <p:spPr>
          <a:xfrm>
            <a:off x="720725" y="706850"/>
            <a:ext cx="7517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Kết quả dự đoán của mô hình </a:t>
            </a:r>
            <a:endParaRPr/>
          </a:p>
        </p:txBody>
      </p:sp>
      <p:sp>
        <p:nvSpPr>
          <p:cNvPr id="2652" name="Google Shape;2652;g1c0b3bd1dec_1_142"/>
          <p:cNvSpPr txBox="1"/>
          <p:nvPr>
            <p:ph idx="1" type="subTitle"/>
          </p:nvPr>
        </p:nvSpPr>
        <p:spPr>
          <a:xfrm rot="497">
            <a:off x="3207679" y="2846163"/>
            <a:ext cx="4152900" cy="4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g1c0b3bd1dec_1_1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654" name="Google Shape;2654;g1c0b3bd1dec_1_142"/>
          <p:cNvPicPr preferRelativeResize="0"/>
          <p:nvPr/>
        </p:nvPicPr>
        <p:blipFill>
          <a:blip r:embed="rId3">
            <a:alphaModFix/>
          </a:blip>
          <a:stretch>
            <a:fillRect/>
          </a:stretch>
        </p:blipFill>
        <p:spPr>
          <a:xfrm>
            <a:off x="349312" y="2265800"/>
            <a:ext cx="8445374" cy="22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g1c0b3bd1dec_1_150"/>
          <p:cNvSpPr txBox="1"/>
          <p:nvPr>
            <p:ph type="title"/>
          </p:nvPr>
        </p:nvSpPr>
        <p:spPr>
          <a:xfrm>
            <a:off x="1253175" y="1622225"/>
            <a:ext cx="6963300" cy="252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Hiện thực với mô hình Classification</a:t>
            </a:r>
            <a:endParaRPr/>
          </a:p>
          <a:p>
            <a:pPr indent="0" lvl="0" marL="0" rtl="0" algn="l">
              <a:spcBef>
                <a:spcPts val="0"/>
              </a:spcBef>
              <a:spcAft>
                <a:spcPts val="0"/>
              </a:spcAft>
              <a:buNone/>
            </a:pPr>
            <a:r>
              <a:t/>
            </a:r>
            <a:endParaRPr/>
          </a:p>
        </p:txBody>
      </p:sp>
      <p:sp>
        <p:nvSpPr>
          <p:cNvPr id="2660" name="Google Shape;2660;g1c0b3bd1dec_1_1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g1c0b3bd1dec_1_155"/>
          <p:cNvSpPr txBox="1"/>
          <p:nvPr>
            <p:ph idx="1" type="subTitle"/>
          </p:nvPr>
        </p:nvSpPr>
        <p:spPr>
          <a:xfrm>
            <a:off x="2201250" y="3913500"/>
            <a:ext cx="5502000" cy="44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2000">
                <a:solidFill>
                  <a:schemeClr val="accent4"/>
                </a:solidFill>
                <a:latin typeface="Exo Medium"/>
                <a:ea typeface="Exo Medium"/>
                <a:cs typeface="Exo Medium"/>
                <a:sym typeface="Exo Medium"/>
              </a:rPr>
              <a:t>Ý tưởng của bài toán kết hợp bbox extractor</a:t>
            </a:r>
            <a:endParaRPr sz="2000">
              <a:solidFill>
                <a:schemeClr val="accent4"/>
              </a:solidFill>
              <a:latin typeface="Exo Medium"/>
              <a:ea typeface="Exo Medium"/>
              <a:cs typeface="Exo Medium"/>
              <a:sym typeface="Exo Medium"/>
            </a:endParaRPr>
          </a:p>
        </p:txBody>
      </p:sp>
      <p:grpSp>
        <p:nvGrpSpPr>
          <p:cNvPr id="2666" name="Google Shape;2666;g1c0b3bd1dec_1_155"/>
          <p:cNvGrpSpPr/>
          <p:nvPr/>
        </p:nvGrpSpPr>
        <p:grpSpPr>
          <a:xfrm>
            <a:off x="160063" y="3820378"/>
            <a:ext cx="1790822" cy="1658776"/>
            <a:chOff x="396852" y="3850761"/>
            <a:chExt cx="745337" cy="690380"/>
          </a:xfrm>
        </p:grpSpPr>
        <p:sp>
          <p:nvSpPr>
            <p:cNvPr id="2667" name="Google Shape;2667;g1c0b3bd1dec_1_155"/>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g1c0b3bd1dec_1_155"/>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g1c0b3bd1dec_1_155"/>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g1c0b3bd1dec_1_155"/>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g1c0b3bd1dec_1_155"/>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g1c0b3bd1dec_1_155"/>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g1c0b3bd1dec_1_155"/>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g1c0b3bd1dec_1_155"/>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g1c0b3bd1dec_1_155"/>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F0597F">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g1c0b3bd1dec_1_155"/>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g1c0b3bd1dec_1_155"/>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g1c0b3bd1dec_1_155"/>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g1c0b3bd1dec_1_155"/>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g1c0b3bd1dec_1_155"/>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g1c0b3bd1dec_1_155"/>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g1c0b3bd1dec_1_155"/>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83" name="Google Shape;2683;g1c0b3bd1dec_1_155"/>
          <p:cNvSpPr/>
          <p:nvPr/>
        </p:nvSpPr>
        <p:spPr>
          <a:xfrm>
            <a:off x="7703265" y="3415537"/>
            <a:ext cx="66683" cy="66350"/>
          </a:xfrm>
          <a:custGeom>
            <a:rect b="b" l="l" r="r" t="t"/>
            <a:pathLst>
              <a:path extrusionOk="0" h="1392" w="1399">
                <a:moveTo>
                  <a:pt x="492" y="0"/>
                </a:moveTo>
                <a:cubicBezTo>
                  <a:pt x="488" y="0"/>
                  <a:pt x="485" y="1"/>
                  <a:pt x="481" y="2"/>
                </a:cubicBezTo>
                <a:cubicBezTo>
                  <a:pt x="397" y="37"/>
                  <a:pt x="447" y="525"/>
                  <a:pt x="447" y="525"/>
                </a:cubicBezTo>
                <a:cubicBezTo>
                  <a:pt x="447" y="525"/>
                  <a:pt x="1" y="621"/>
                  <a:pt x="44" y="755"/>
                </a:cubicBezTo>
                <a:cubicBezTo>
                  <a:pt x="75" y="848"/>
                  <a:pt x="282" y="862"/>
                  <a:pt x="406" y="862"/>
                </a:cubicBezTo>
                <a:cubicBezTo>
                  <a:pt x="460" y="862"/>
                  <a:pt x="498" y="860"/>
                  <a:pt x="498" y="860"/>
                </a:cubicBezTo>
                <a:lnTo>
                  <a:pt x="498" y="860"/>
                </a:lnTo>
                <a:cubicBezTo>
                  <a:pt x="498" y="860"/>
                  <a:pt x="465" y="1360"/>
                  <a:pt x="575" y="1391"/>
                </a:cubicBezTo>
                <a:cubicBezTo>
                  <a:pt x="579" y="1391"/>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1" y="703"/>
                  <a:pt x="1091" y="703"/>
                </a:cubicBezTo>
                <a:cubicBezTo>
                  <a:pt x="1091" y="703"/>
                  <a:pt x="1358" y="431"/>
                  <a:pt x="1322" y="315"/>
                </a:cubicBezTo>
                <a:cubicBezTo>
                  <a:pt x="1313" y="286"/>
                  <a:pt x="1276" y="275"/>
                  <a:pt x="1227" y="275"/>
                </a:cubicBezTo>
                <a:cubicBezTo>
                  <a:pt x="1084" y="275"/>
                  <a:pt x="836" y="366"/>
                  <a:pt x="836" y="366"/>
                </a:cubicBezTo>
                <a:cubicBezTo>
                  <a:pt x="836" y="366"/>
                  <a:pt x="586"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g1c0b3bd1dec_1_155"/>
          <p:cNvSpPr/>
          <p:nvPr/>
        </p:nvSpPr>
        <p:spPr>
          <a:xfrm>
            <a:off x="6919873" y="3561277"/>
            <a:ext cx="57350"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g1c0b3bd1dec_1_155"/>
          <p:cNvSpPr/>
          <p:nvPr/>
        </p:nvSpPr>
        <p:spPr>
          <a:xfrm>
            <a:off x="7060984" y="1382617"/>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g1c0b3bd1dec_1_155"/>
          <p:cNvSpPr/>
          <p:nvPr/>
        </p:nvSpPr>
        <p:spPr>
          <a:xfrm>
            <a:off x="7253087" y="3699541"/>
            <a:ext cx="259438" cy="259328"/>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87" name="Google Shape;2687;g1c0b3bd1dec_1_155"/>
          <p:cNvCxnSpPr/>
          <p:nvPr/>
        </p:nvCxnSpPr>
        <p:spPr>
          <a:xfrm>
            <a:off x="2064842" y="3829206"/>
            <a:ext cx="5096100" cy="0"/>
          </a:xfrm>
          <a:prstGeom prst="straightConnector1">
            <a:avLst/>
          </a:prstGeom>
          <a:noFill/>
          <a:ln cap="flat" cmpd="sng" w="9525">
            <a:solidFill>
              <a:schemeClr val="dk2"/>
            </a:solidFill>
            <a:prstDash val="solid"/>
            <a:round/>
            <a:headEnd len="sm" w="sm" type="none"/>
            <a:tailEnd len="sm" w="sm" type="none"/>
          </a:ln>
        </p:spPr>
      </p:cxnSp>
      <p:pic>
        <p:nvPicPr>
          <p:cNvPr id="2688" name="Google Shape;2688;g1c0b3bd1dec_1_155"/>
          <p:cNvPicPr preferRelativeResize="0"/>
          <p:nvPr/>
        </p:nvPicPr>
        <p:blipFill rotWithShape="1">
          <a:blip r:embed="rId3">
            <a:alphaModFix/>
          </a:blip>
          <a:srcRect b="0" l="0" r="0" t="0"/>
          <a:stretch/>
        </p:blipFill>
        <p:spPr>
          <a:xfrm>
            <a:off x="1356045" y="1514683"/>
            <a:ext cx="6561388" cy="2034716"/>
          </a:xfrm>
          <a:prstGeom prst="rect">
            <a:avLst/>
          </a:prstGeom>
          <a:noFill/>
          <a:ln>
            <a:noFill/>
          </a:ln>
        </p:spPr>
      </p:pic>
      <p:sp>
        <p:nvSpPr>
          <p:cNvPr id="2689" name="Google Shape;2689;g1c0b3bd1dec_1_1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sp>
        <p:nvSpPr>
          <p:cNvPr id="2694" name="Google Shape;2694;g1c0b3bd1dec_1_183"/>
          <p:cNvSpPr txBox="1"/>
          <p:nvPr>
            <p:ph type="title"/>
          </p:nvPr>
        </p:nvSpPr>
        <p:spPr>
          <a:xfrm rot="-703">
            <a:off x="3049118" y="4063461"/>
            <a:ext cx="2934300" cy="44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US"/>
              <a:t>Mô hình RNN</a:t>
            </a:r>
            <a:endParaRPr/>
          </a:p>
        </p:txBody>
      </p:sp>
      <p:grpSp>
        <p:nvGrpSpPr>
          <p:cNvPr id="2695" name="Google Shape;2695;g1c0b3bd1dec_1_183"/>
          <p:cNvGrpSpPr/>
          <p:nvPr/>
        </p:nvGrpSpPr>
        <p:grpSpPr>
          <a:xfrm rot="-597751">
            <a:off x="6698747" y="3798015"/>
            <a:ext cx="2263209" cy="2191741"/>
            <a:chOff x="2466160" y="5890180"/>
            <a:chExt cx="446764" cy="432656"/>
          </a:xfrm>
        </p:grpSpPr>
        <p:sp>
          <p:nvSpPr>
            <p:cNvPr id="2696" name="Google Shape;2696;g1c0b3bd1dec_1_183"/>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g1c0b3bd1dec_1_183"/>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g1c0b3bd1dec_1_183"/>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g1c0b3bd1dec_1_183"/>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g1c0b3bd1dec_1_183"/>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g1c0b3bd1dec_1_183"/>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g1c0b3bd1dec_1_183"/>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g1c0b3bd1dec_1_183"/>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g1c0b3bd1dec_1_183"/>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g1c0b3bd1dec_1_183"/>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g1c0b3bd1dec_1_183"/>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g1c0b3bd1dec_1_183"/>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g1c0b3bd1dec_1_183"/>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g1c0b3bd1dec_1_183"/>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0" name="Google Shape;2710;g1c0b3bd1dec_1_183"/>
          <p:cNvGrpSpPr/>
          <p:nvPr/>
        </p:nvGrpSpPr>
        <p:grpSpPr>
          <a:xfrm>
            <a:off x="321049" y="180271"/>
            <a:ext cx="1510222" cy="947057"/>
            <a:chOff x="3412760" y="-653963"/>
            <a:chExt cx="585040" cy="366877"/>
          </a:xfrm>
        </p:grpSpPr>
        <p:sp>
          <p:nvSpPr>
            <p:cNvPr id="2711" name="Google Shape;2711;g1c0b3bd1dec_1_183"/>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g1c0b3bd1dec_1_183"/>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g1c0b3bd1dec_1_183"/>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g1c0b3bd1dec_1_183"/>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g1c0b3bd1dec_1_183"/>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g1c0b3bd1dec_1_183"/>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g1c0b3bd1dec_1_183"/>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g1c0b3bd1dec_1_183"/>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g1c0b3bd1dec_1_183"/>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g1c0b3bd1dec_1_183"/>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g1c0b3bd1dec_1_183"/>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g1c0b3bd1dec_1_183"/>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g1c0b3bd1dec_1_183"/>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g1c0b3bd1dec_1_183"/>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g1c0b3bd1dec_1_183"/>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g1c0b3bd1dec_1_183"/>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g1c0b3bd1dec_1_183"/>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g1c0b3bd1dec_1_183"/>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g1c0b3bd1dec_1_183"/>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g1c0b3bd1dec_1_183"/>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g1c0b3bd1dec_1_183"/>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g1c0b3bd1dec_1_183"/>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g1c0b3bd1dec_1_183"/>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g1c0b3bd1dec_1_183"/>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g1c0b3bd1dec_1_183"/>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g1c0b3bd1dec_1_183"/>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g1c0b3bd1dec_1_183"/>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g1c0b3bd1dec_1_183"/>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g1c0b3bd1dec_1_183"/>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g1c0b3bd1dec_1_183"/>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g1c0b3bd1dec_1_183"/>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2" name="Google Shape;2742;g1c0b3bd1dec_1_183"/>
          <p:cNvSpPr/>
          <p:nvPr/>
        </p:nvSpPr>
        <p:spPr>
          <a:xfrm>
            <a:off x="7610694" y="3279175"/>
            <a:ext cx="59540" cy="59653"/>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g1c0b3bd1dec_1_183"/>
          <p:cNvSpPr/>
          <p:nvPr/>
        </p:nvSpPr>
        <p:spPr>
          <a:xfrm>
            <a:off x="7874340" y="4834131"/>
            <a:ext cx="59540" cy="59769"/>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g1c0b3bd1dec_1_183"/>
          <p:cNvSpPr/>
          <p:nvPr/>
        </p:nvSpPr>
        <p:spPr>
          <a:xfrm>
            <a:off x="8169845" y="841590"/>
            <a:ext cx="59540" cy="59653"/>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g1c0b3bd1dec_1_183"/>
          <p:cNvSpPr/>
          <p:nvPr/>
        </p:nvSpPr>
        <p:spPr>
          <a:xfrm>
            <a:off x="2819904" y="3945022"/>
            <a:ext cx="59653" cy="59653"/>
          </a:xfrm>
          <a:custGeom>
            <a:rect b="b" l="l" r="r" t="t"/>
            <a:pathLst>
              <a:path extrusionOk="0" h="524" w="524">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g1c0b3bd1dec_1_183"/>
          <p:cNvSpPr/>
          <p:nvPr/>
        </p:nvSpPr>
        <p:spPr>
          <a:xfrm>
            <a:off x="7870414" y="16249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g1c0b3bd1dec_1_183"/>
          <p:cNvSpPr/>
          <p:nvPr/>
        </p:nvSpPr>
        <p:spPr>
          <a:xfrm>
            <a:off x="7445373" y="2225364"/>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g1c0b3bd1dec_1_183"/>
          <p:cNvSpPr/>
          <p:nvPr/>
        </p:nvSpPr>
        <p:spPr>
          <a:xfrm>
            <a:off x="1694004" y="8416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g1c0b3bd1dec_1_1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750" name="Google Shape;2750;g1c0b3bd1dec_1_183"/>
          <p:cNvPicPr preferRelativeResize="0"/>
          <p:nvPr/>
        </p:nvPicPr>
        <p:blipFill>
          <a:blip r:embed="rId3">
            <a:alphaModFix/>
          </a:blip>
          <a:stretch>
            <a:fillRect/>
          </a:stretch>
        </p:blipFill>
        <p:spPr>
          <a:xfrm>
            <a:off x="2705231" y="976400"/>
            <a:ext cx="3733535" cy="3603775"/>
          </a:xfrm>
          <a:prstGeom prst="rect">
            <a:avLst/>
          </a:prstGeom>
          <a:noFill/>
          <a:ln cap="sq" cmpd="sng" w="88900">
            <a:solidFill>
              <a:srgbClr val="FFFFFF"/>
            </a:solidFill>
            <a:prstDash val="solid"/>
            <a:miter lim="8000"/>
            <a:headEnd len="sm" w="sm" type="none"/>
            <a:tailEnd len="sm" w="sm" type="none"/>
          </a:ln>
          <a:effectLst>
            <a:outerShdw blurRad="55000" rotWithShape="0" algn="tl" dir="5400000" dist="18000">
              <a:srgbClr val="000000">
                <a:alpha val="40000"/>
              </a:srgbClr>
            </a:outerShdw>
          </a:effectLst>
        </p:spPr>
      </p:pic>
      <p:sp>
        <p:nvSpPr>
          <p:cNvPr id="2751" name="Google Shape;2751;g1c0b3bd1dec_1_183"/>
          <p:cNvSpPr txBox="1"/>
          <p:nvPr/>
        </p:nvSpPr>
        <p:spPr>
          <a:xfrm>
            <a:off x="1727850" y="272425"/>
            <a:ext cx="568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100">
                <a:solidFill>
                  <a:schemeClr val="dk1"/>
                </a:solidFill>
                <a:latin typeface="Barlow"/>
                <a:ea typeface="Barlow"/>
                <a:cs typeface="Barlow"/>
                <a:sym typeface="Barlow"/>
              </a:rPr>
              <a:t>Kiến trúc mô hình</a:t>
            </a:r>
            <a:endParaRPr sz="2100">
              <a:solidFill>
                <a:schemeClr val="dk1"/>
              </a:solidFill>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grpSp>
        <p:nvGrpSpPr>
          <p:cNvPr id="2756" name="Google Shape;2756;g1c0b3bd1dec_1_244"/>
          <p:cNvGrpSpPr/>
          <p:nvPr/>
        </p:nvGrpSpPr>
        <p:grpSpPr>
          <a:xfrm>
            <a:off x="3517793" y="108693"/>
            <a:ext cx="978443" cy="862118"/>
            <a:chOff x="2006404" y="4069782"/>
            <a:chExt cx="447431" cy="394237"/>
          </a:xfrm>
        </p:grpSpPr>
        <p:sp>
          <p:nvSpPr>
            <p:cNvPr id="2757" name="Google Shape;2757;g1c0b3bd1dec_1_244"/>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g1c0b3bd1dec_1_244"/>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g1c0b3bd1dec_1_244"/>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g1c0b3bd1dec_1_244"/>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g1c0b3bd1dec_1_244"/>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g1c0b3bd1dec_1_244"/>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g1c0b3bd1dec_1_244"/>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g1c0b3bd1dec_1_244"/>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g1c0b3bd1dec_1_244"/>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g1c0b3bd1dec_1_244"/>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g1c0b3bd1dec_1_244"/>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g1c0b3bd1dec_1_244"/>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9" name="Google Shape;2769;g1c0b3bd1dec_1_244"/>
          <p:cNvGrpSpPr/>
          <p:nvPr/>
        </p:nvGrpSpPr>
        <p:grpSpPr>
          <a:xfrm rot="-1393019">
            <a:off x="7421834" y="323176"/>
            <a:ext cx="1022654" cy="1249787"/>
            <a:chOff x="1562309" y="2509229"/>
            <a:chExt cx="347239" cy="424362"/>
          </a:xfrm>
        </p:grpSpPr>
        <p:sp>
          <p:nvSpPr>
            <p:cNvPr id="2770" name="Google Shape;2770;g1c0b3bd1dec_1_244"/>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g1c0b3bd1dec_1_244"/>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g1c0b3bd1dec_1_244"/>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g1c0b3bd1dec_1_244"/>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g1c0b3bd1dec_1_244"/>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g1c0b3bd1dec_1_244"/>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g1c0b3bd1dec_1_244"/>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g1c0b3bd1dec_1_244"/>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g1c0b3bd1dec_1_244"/>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g1c0b3bd1dec_1_244"/>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g1c0b3bd1dec_1_244"/>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g1c0b3bd1dec_1_244"/>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g1c0b3bd1dec_1_244"/>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3" name="Google Shape;2783;g1c0b3bd1dec_1_244"/>
          <p:cNvGrpSpPr/>
          <p:nvPr/>
        </p:nvGrpSpPr>
        <p:grpSpPr>
          <a:xfrm>
            <a:off x="904413" y="4344966"/>
            <a:ext cx="493309" cy="447658"/>
            <a:chOff x="3227772" y="-134367"/>
            <a:chExt cx="166828" cy="151384"/>
          </a:xfrm>
        </p:grpSpPr>
        <p:sp>
          <p:nvSpPr>
            <p:cNvPr id="2784" name="Google Shape;2784;g1c0b3bd1dec_1_244"/>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g1c0b3bd1dec_1_244"/>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g1c0b3bd1dec_1_244"/>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g1c0b3bd1dec_1_244"/>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g1c0b3bd1dec_1_244"/>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g1c0b3bd1dec_1_244"/>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g1c0b3bd1dec_1_244"/>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g1c0b3bd1dec_1_244"/>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92" name="Google Shape;2792;g1c0b3bd1dec_1_244"/>
          <p:cNvSpPr txBox="1"/>
          <p:nvPr>
            <p:ph type="title"/>
          </p:nvPr>
        </p:nvSpPr>
        <p:spPr>
          <a:xfrm>
            <a:off x="3807752" y="887075"/>
            <a:ext cx="1999200" cy="879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US"/>
              <a:t>Training</a:t>
            </a:r>
            <a:endParaRPr/>
          </a:p>
        </p:txBody>
      </p:sp>
      <p:sp>
        <p:nvSpPr>
          <p:cNvPr id="2793" name="Google Shape;2793;g1c0b3bd1dec_1_244"/>
          <p:cNvSpPr/>
          <p:nvPr/>
        </p:nvSpPr>
        <p:spPr>
          <a:xfrm>
            <a:off x="7052287" y="4226734"/>
            <a:ext cx="57350"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g1c0b3bd1dec_1_244"/>
          <p:cNvSpPr/>
          <p:nvPr/>
        </p:nvSpPr>
        <p:spPr>
          <a:xfrm>
            <a:off x="8249523" y="1765565"/>
            <a:ext cx="57350"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g1c0b3bd1dec_1_244"/>
          <p:cNvSpPr/>
          <p:nvPr/>
        </p:nvSpPr>
        <p:spPr>
          <a:xfrm>
            <a:off x="904384" y="143449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g1c0b3bd1dec_1_244"/>
          <p:cNvSpPr/>
          <p:nvPr/>
        </p:nvSpPr>
        <p:spPr>
          <a:xfrm>
            <a:off x="2503661" y="4169153"/>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g1c0b3bd1dec_1_244"/>
          <p:cNvSpPr/>
          <p:nvPr/>
        </p:nvSpPr>
        <p:spPr>
          <a:xfrm>
            <a:off x="6709364" y="757247"/>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g1c0b3bd1dec_1_244"/>
          <p:cNvSpPr/>
          <p:nvPr/>
        </p:nvSpPr>
        <p:spPr>
          <a:xfrm>
            <a:off x="4765143" y="1590080"/>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99" name="Google Shape;2799;g1c0b3bd1dec_1_244"/>
          <p:cNvGrpSpPr/>
          <p:nvPr/>
        </p:nvGrpSpPr>
        <p:grpSpPr>
          <a:xfrm>
            <a:off x="4928917" y="3985987"/>
            <a:ext cx="516892" cy="478847"/>
            <a:chOff x="396852" y="3850761"/>
            <a:chExt cx="745337" cy="690380"/>
          </a:xfrm>
        </p:grpSpPr>
        <p:sp>
          <p:nvSpPr>
            <p:cNvPr id="2800" name="Google Shape;2800;g1c0b3bd1dec_1_244"/>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g1c0b3bd1dec_1_244"/>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g1c0b3bd1dec_1_244"/>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g1c0b3bd1dec_1_244"/>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g1c0b3bd1dec_1_244"/>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g1c0b3bd1dec_1_244"/>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g1c0b3bd1dec_1_244"/>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g1c0b3bd1dec_1_244"/>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g1c0b3bd1dec_1_244"/>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g1c0b3bd1dec_1_244"/>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g1c0b3bd1dec_1_244"/>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g1c0b3bd1dec_1_244"/>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g1c0b3bd1dec_1_244"/>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g1c0b3bd1dec_1_244"/>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g1c0b3bd1dec_1_244"/>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g1c0b3bd1dec_1_244"/>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16" name="Google Shape;2816;g1c0b3bd1dec_1_244"/>
          <p:cNvPicPr preferRelativeResize="0"/>
          <p:nvPr/>
        </p:nvPicPr>
        <p:blipFill rotWithShape="1">
          <a:blip r:embed="rId3">
            <a:alphaModFix/>
          </a:blip>
          <a:srcRect b="0" l="0" r="0" t="0"/>
          <a:stretch/>
        </p:blipFill>
        <p:spPr>
          <a:xfrm>
            <a:off x="341274" y="1978525"/>
            <a:ext cx="4551764" cy="1956156"/>
          </a:xfrm>
          <a:prstGeom prst="rect">
            <a:avLst/>
          </a:prstGeom>
          <a:solidFill>
            <a:srgbClr val="ECECEC"/>
          </a:solidFill>
          <a:ln cap="sq" cmpd="sng" w="28575">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817" name="Google Shape;2817;g1c0b3bd1dec_1_2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818" name="Google Shape;2818;g1c0b3bd1dec_1_244"/>
          <p:cNvSpPr txBox="1"/>
          <p:nvPr/>
        </p:nvSpPr>
        <p:spPr>
          <a:xfrm>
            <a:off x="5468138" y="2596700"/>
            <a:ext cx="322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Barlow"/>
                <a:ea typeface="Barlow"/>
                <a:cs typeface="Barlow"/>
                <a:sym typeface="Barlow"/>
              </a:rPr>
              <a:t>Training mô hình với epochs = 10, thời gian train là 5 phút có sử dụng GPU</a:t>
            </a:r>
            <a:endParaRPr>
              <a:solidFill>
                <a:schemeClr val="dk1"/>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grpSp>
        <p:nvGrpSpPr>
          <p:cNvPr id="1815" name="Google Shape;1815;p2"/>
          <p:cNvGrpSpPr/>
          <p:nvPr/>
        </p:nvGrpSpPr>
        <p:grpSpPr>
          <a:xfrm>
            <a:off x="3476532" y="2881447"/>
            <a:ext cx="994469" cy="994469"/>
            <a:chOff x="530505" y="2179769"/>
            <a:chExt cx="2442212" cy="2442212"/>
          </a:xfrm>
        </p:grpSpPr>
        <p:sp>
          <p:nvSpPr>
            <p:cNvPr id="1816" name="Google Shape;1816;p2"/>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0" name="Google Shape;1820;p2"/>
          <p:cNvGrpSpPr/>
          <p:nvPr/>
        </p:nvGrpSpPr>
        <p:grpSpPr>
          <a:xfrm>
            <a:off x="4672832" y="1692297"/>
            <a:ext cx="994469" cy="994469"/>
            <a:chOff x="530505" y="2179769"/>
            <a:chExt cx="2442212" cy="2442212"/>
          </a:xfrm>
        </p:grpSpPr>
        <p:sp>
          <p:nvSpPr>
            <p:cNvPr id="1821" name="Google Shape;1821;p2"/>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2"/>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5" name="Google Shape;1825;p2"/>
          <p:cNvGrpSpPr/>
          <p:nvPr/>
        </p:nvGrpSpPr>
        <p:grpSpPr>
          <a:xfrm>
            <a:off x="4672832" y="2881447"/>
            <a:ext cx="994469" cy="994469"/>
            <a:chOff x="530505" y="2179769"/>
            <a:chExt cx="2442212" cy="2442212"/>
          </a:xfrm>
        </p:grpSpPr>
        <p:sp>
          <p:nvSpPr>
            <p:cNvPr id="1826" name="Google Shape;1826;p2"/>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2"/>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2"/>
          <p:cNvGrpSpPr/>
          <p:nvPr/>
        </p:nvGrpSpPr>
        <p:grpSpPr>
          <a:xfrm>
            <a:off x="3476532" y="1692297"/>
            <a:ext cx="994469" cy="994469"/>
            <a:chOff x="530505" y="2179769"/>
            <a:chExt cx="2442212" cy="2442212"/>
          </a:xfrm>
        </p:grpSpPr>
        <p:sp>
          <p:nvSpPr>
            <p:cNvPr id="1831" name="Google Shape;1831;p2"/>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2"/>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2"/>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5" name="Google Shape;1835;p2"/>
          <p:cNvSpPr txBox="1"/>
          <p:nvPr>
            <p:ph type="title"/>
          </p:nvPr>
        </p:nvSpPr>
        <p:spPr>
          <a:xfrm>
            <a:off x="775214" y="1904788"/>
            <a:ext cx="2587500" cy="527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US"/>
              <a:t>Giới thiệu thành viên</a:t>
            </a:r>
            <a:endParaRPr/>
          </a:p>
        </p:txBody>
      </p:sp>
      <p:sp>
        <p:nvSpPr>
          <p:cNvPr id="1836" name="Google Shape;1836;p2"/>
          <p:cNvSpPr txBox="1"/>
          <p:nvPr>
            <p:ph idx="2" type="title"/>
          </p:nvPr>
        </p:nvSpPr>
        <p:spPr>
          <a:xfrm rot="2715">
            <a:off x="4790262" y="3081840"/>
            <a:ext cx="759600" cy="59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04</a:t>
            </a:r>
            <a:endParaRPr/>
          </a:p>
        </p:txBody>
      </p:sp>
      <p:sp>
        <p:nvSpPr>
          <p:cNvPr id="1837" name="Google Shape;1837;p2"/>
          <p:cNvSpPr txBox="1"/>
          <p:nvPr>
            <p:ph idx="3" type="title"/>
          </p:nvPr>
        </p:nvSpPr>
        <p:spPr>
          <a:xfrm>
            <a:off x="3589281" y="3081982"/>
            <a:ext cx="7599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02</a:t>
            </a:r>
            <a:endParaRPr/>
          </a:p>
        </p:txBody>
      </p:sp>
      <p:sp>
        <p:nvSpPr>
          <p:cNvPr id="1838" name="Google Shape;1838;p2"/>
          <p:cNvSpPr txBox="1"/>
          <p:nvPr>
            <p:ph idx="4" type="title"/>
          </p:nvPr>
        </p:nvSpPr>
        <p:spPr>
          <a:xfrm>
            <a:off x="768339" y="3117599"/>
            <a:ext cx="2587500" cy="527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US"/>
              <a:t>Mô hình sử dụng</a:t>
            </a:r>
            <a:endParaRPr/>
          </a:p>
        </p:txBody>
      </p:sp>
      <p:sp>
        <p:nvSpPr>
          <p:cNvPr id="1839" name="Google Shape;1839;p2"/>
          <p:cNvSpPr txBox="1"/>
          <p:nvPr>
            <p:ph idx="6" type="title"/>
          </p:nvPr>
        </p:nvSpPr>
        <p:spPr>
          <a:xfrm>
            <a:off x="5924552" y="3112123"/>
            <a:ext cx="25875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Kết quả</a:t>
            </a:r>
            <a:endParaRPr/>
          </a:p>
        </p:txBody>
      </p:sp>
      <p:sp>
        <p:nvSpPr>
          <p:cNvPr id="1840" name="Google Shape;1840;p2"/>
          <p:cNvSpPr txBox="1"/>
          <p:nvPr>
            <p:ph idx="8" type="title"/>
          </p:nvPr>
        </p:nvSpPr>
        <p:spPr>
          <a:xfrm>
            <a:off x="5918461" y="1926069"/>
            <a:ext cx="25875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Hiện thực bài toán</a:t>
            </a:r>
            <a:endParaRPr/>
          </a:p>
        </p:txBody>
      </p:sp>
      <p:sp>
        <p:nvSpPr>
          <p:cNvPr id="1841" name="Google Shape;1841;p2"/>
          <p:cNvSpPr txBox="1"/>
          <p:nvPr>
            <p:ph idx="13" type="title"/>
          </p:nvPr>
        </p:nvSpPr>
        <p:spPr>
          <a:xfrm rot="2714">
            <a:off x="4790123" y="1892975"/>
            <a:ext cx="759900" cy="593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03</a:t>
            </a:r>
            <a:endParaRPr/>
          </a:p>
        </p:txBody>
      </p:sp>
      <p:sp>
        <p:nvSpPr>
          <p:cNvPr id="1842" name="Google Shape;1842;p2"/>
          <p:cNvSpPr txBox="1"/>
          <p:nvPr>
            <p:ph idx="14" type="title"/>
          </p:nvPr>
        </p:nvSpPr>
        <p:spPr>
          <a:xfrm rot="1357">
            <a:off x="3593825" y="1892813"/>
            <a:ext cx="7599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01</a:t>
            </a:r>
            <a:endParaRPr/>
          </a:p>
        </p:txBody>
      </p:sp>
      <p:sp>
        <p:nvSpPr>
          <p:cNvPr id="1843" name="Google Shape;1843;p2"/>
          <p:cNvSpPr txBox="1"/>
          <p:nvPr>
            <p:ph idx="15" type="title"/>
          </p:nvPr>
        </p:nvSpPr>
        <p:spPr>
          <a:xfrm>
            <a:off x="775214" y="643252"/>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US"/>
              <a:t>Mục lục</a:t>
            </a:r>
            <a:endParaRPr/>
          </a:p>
        </p:txBody>
      </p:sp>
      <p:grpSp>
        <p:nvGrpSpPr>
          <p:cNvPr id="1844" name="Google Shape;1844;p2"/>
          <p:cNvGrpSpPr/>
          <p:nvPr/>
        </p:nvGrpSpPr>
        <p:grpSpPr>
          <a:xfrm rot="2537461">
            <a:off x="6883041" y="567154"/>
            <a:ext cx="2442416" cy="1296941"/>
            <a:chOff x="6050093" y="4510918"/>
            <a:chExt cx="871602" cy="462827"/>
          </a:xfrm>
        </p:grpSpPr>
        <p:sp>
          <p:nvSpPr>
            <p:cNvPr id="1845" name="Google Shape;1845;p2"/>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2"/>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2"/>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2"/>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2"/>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1" name="Google Shape;1861;p2"/>
          <p:cNvSpPr/>
          <p:nvPr/>
        </p:nvSpPr>
        <p:spPr>
          <a:xfrm>
            <a:off x="4727293" y="3024093"/>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
          <p:cNvSpPr/>
          <p:nvPr/>
        </p:nvSpPr>
        <p:spPr>
          <a:xfrm>
            <a:off x="3945098" y="4271002"/>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
          <p:cNvSpPr/>
          <p:nvPr/>
        </p:nvSpPr>
        <p:spPr>
          <a:xfrm>
            <a:off x="847159" y="138882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2"/>
          <p:cNvSpPr/>
          <p:nvPr/>
        </p:nvSpPr>
        <p:spPr>
          <a:xfrm>
            <a:off x="4454175" y="1087237"/>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
          <p:cNvSpPr/>
          <p:nvPr/>
        </p:nvSpPr>
        <p:spPr>
          <a:xfrm>
            <a:off x="6812849" y="518962"/>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
          <p:cNvSpPr/>
          <p:nvPr/>
        </p:nvSpPr>
        <p:spPr>
          <a:xfrm>
            <a:off x="2320202" y="1411410"/>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
          <p:cNvSpPr/>
          <p:nvPr/>
        </p:nvSpPr>
        <p:spPr>
          <a:xfrm>
            <a:off x="3476527" y="274587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
          <p:cNvSpPr/>
          <p:nvPr/>
        </p:nvSpPr>
        <p:spPr>
          <a:xfrm>
            <a:off x="6841548" y="4141324"/>
            <a:ext cx="259440" cy="259330"/>
          </a:xfrm>
          <a:custGeom>
            <a:rect b="b" l="l" r="r" t="t"/>
            <a:pathLst>
              <a:path extrusionOk="0" h="2365" w="2366">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
          <p:cNvSpPr/>
          <p:nvPr/>
        </p:nvSpPr>
        <p:spPr>
          <a:xfrm>
            <a:off x="847158" y="2745870"/>
            <a:ext cx="129830" cy="12983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
          <p:cNvSpPr/>
          <p:nvPr/>
        </p:nvSpPr>
        <p:spPr>
          <a:xfrm>
            <a:off x="4696560" y="1086015"/>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grpSp>
        <p:nvGrpSpPr>
          <p:cNvPr id="2823" name="Google Shape;2823;g1c0b3bd1dec_1_310"/>
          <p:cNvGrpSpPr/>
          <p:nvPr/>
        </p:nvGrpSpPr>
        <p:grpSpPr>
          <a:xfrm>
            <a:off x="3517793" y="257968"/>
            <a:ext cx="978443" cy="862118"/>
            <a:chOff x="2006404" y="4069782"/>
            <a:chExt cx="447431" cy="394237"/>
          </a:xfrm>
        </p:grpSpPr>
        <p:sp>
          <p:nvSpPr>
            <p:cNvPr id="2824" name="Google Shape;2824;g1c0b3bd1dec_1_310"/>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g1c0b3bd1dec_1_310"/>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g1c0b3bd1dec_1_310"/>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g1c0b3bd1dec_1_310"/>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g1c0b3bd1dec_1_310"/>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g1c0b3bd1dec_1_310"/>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g1c0b3bd1dec_1_310"/>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g1c0b3bd1dec_1_310"/>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g1c0b3bd1dec_1_310"/>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g1c0b3bd1dec_1_310"/>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g1c0b3bd1dec_1_310"/>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g1c0b3bd1dec_1_310"/>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6" name="Google Shape;2836;g1c0b3bd1dec_1_310"/>
          <p:cNvGrpSpPr/>
          <p:nvPr/>
        </p:nvGrpSpPr>
        <p:grpSpPr>
          <a:xfrm rot="-1393019">
            <a:off x="7329184" y="997651"/>
            <a:ext cx="1022654" cy="1249787"/>
            <a:chOff x="1562309" y="2509229"/>
            <a:chExt cx="347239" cy="424362"/>
          </a:xfrm>
        </p:grpSpPr>
        <p:sp>
          <p:nvSpPr>
            <p:cNvPr id="2837" name="Google Shape;2837;g1c0b3bd1dec_1_310"/>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g1c0b3bd1dec_1_310"/>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g1c0b3bd1dec_1_310"/>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g1c0b3bd1dec_1_310"/>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g1c0b3bd1dec_1_310"/>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g1c0b3bd1dec_1_310"/>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g1c0b3bd1dec_1_310"/>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g1c0b3bd1dec_1_310"/>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g1c0b3bd1dec_1_310"/>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g1c0b3bd1dec_1_310"/>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g1c0b3bd1dec_1_310"/>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g1c0b3bd1dec_1_310"/>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g1c0b3bd1dec_1_310"/>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0" name="Google Shape;2850;g1c0b3bd1dec_1_310"/>
          <p:cNvGrpSpPr/>
          <p:nvPr/>
        </p:nvGrpSpPr>
        <p:grpSpPr>
          <a:xfrm>
            <a:off x="904413" y="4344966"/>
            <a:ext cx="493309" cy="447658"/>
            <a:chOff x="3227772" y="-134367"/>
            <a:chExt cx="166828" cy="151384"/>
          </a:xfrm>
        </p:grpSpPr>
        <p:sp>
          <p:nvSpPr>
            <p:cNvPr id="2851" name="Google Shape;2851;g1c0b3bd1dec_1_310"/>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g1c0b3bd1dec_1_310"/>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g1c0b3bd1dec_1_310"/>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g1c0b3bd1dec_1_310"/>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g1c0b3bd1dec_1_310"/>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g1c0b3bd1dec_1_310"/>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g1c0b3bd1dec_1_310"/>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g1c0b3bd1dec_1_310"/>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9" name="Google Shape;2859;g1c0b3bd1dec_1_310"/>
          <p:cNvSpPr txBox="1"/>
          <p:nvPr>
            <p:ph type="title"/>
          </p:nvPr>
        </p:nvSpPr>
        <p:spPr>
          <a:xfrm>
            <a:off x="3084676" y="1120075"/>
            <a:ext cx="3147000" cy="879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US"/>
              <a:t>Bbox extractor</a:t>
            </a:r>
            <a:endParaRPr/>
          </a:p>
        </p:txBody>
      </p:sp>
      <p:sp>
        <p:nvSpPr>
          <p:cNvPr id="2860" name="Google Shape;2860;g1c0b3bd1dec_1_310"/>
          <p:cNvSpPr/>
          <p:nvPr/>
        </p:nvSpPr>
        <p:spPr>
          <a:xfrm>
            <a:off x="7052287" y="4226734"/>
            <a:ext cx="57350"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g1c0b3bd1dec_1_310"/>
          <p:cNvSpPr/>
          <p:nvPr/>
        </p:nvSpPr>
        <p:spPr>
          <a:xfrm>
            <a:off x="8249523" y="1765565"/>
            <a:ext cx="57350"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g1c0b3bd1dec_1_310"/>
          <p:cNvSpPr/>
          <p:nvPr/>
        </p:nvSpPr>
        <p:spPr>
          <a:xfrm>
            <a:off x="904384" y="143449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g1c0b3bd1dec_1_310"/>
          <p:cNvSpPr/>
          <p:nvPr/>
        </p:nvSpPr>
        <p:spPr>
          <a:xfrm>
            <a:off x="2503661" y="4169153"/>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g1c0b3bd1dec_1_310"/>
          <p:cNvSpPr/>
          <p:nvPr/>
        </p:nvSpPr>
        <p:spPr>
          <a:xfrm>
            <a:off x="6709364" y="2081222"/>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g1c0b3bd1dec_1_310"/>
          <p:cNvSpPr/>
          <p:nvPr/>
        </p:nvSpPr>
        <p:spPr>
          <a:xfrm>
            <a:off x="4765143" y="1590080"/>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66" name="Google Shape;2866;g1c0b3bd1dec_1_310"/>
          <p:cNvGrpSpPr/>
          <p:nvPr/>
        </p:nvGrpSpPr>
        <p:grpSpPr>
          <a:xfrm>
            <a:off x="4928917" y="3985987"/>
            <a:ext cx="516892" cy="478847"/>
            <a:chOff x="396852" y="3850761"/>
            <a:chExt cx="745337" cy="690380"/>
          </a:xfrm>
        </p:grpSpPr>
        <p:sp>
          <p:nvSpPr>
            <p:cNvPr id="2867" name="Google Shape;2867;g1c0b3bd1dec_1_310"/>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g1c0b3bd1dec_1_310"/>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g1c0b3bd1dec_1_310"/>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g1c0b3bd1dec_1_310"/>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g1c0b3bd1dec_1_310"/>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g1c0b3bd1dec_1_310"/>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g1c0b3bd1dec_1_310"/>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g1c0b3bd1dec_1_310"/>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g1c0b3bd1dec_1_310"/>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g1c0b3bd1dec_1_310"/>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g1c0b3bd1dec_1_310"/>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g1c0b3bd1dec_1_310"/>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g1c0b3bd1dec_1_310"/>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g1c0b3bd1dec_1_310"/>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g1c0b3bd1dec_1_310"/>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g1c0b3bd1dec_1_310"/>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83" name="Google Shape;2883;g1c0b3bd1dec_1_310"/>
          <p:cNvPicPr preferRelativeResize="0"/>
          <p:nvPr/>
        </p:nvPicPr>
        <p:blipFill rotWithShape="1">
          <a:blip r:embed="rId3">
            <a:alphaModFix/>
          </a:blip>
          <a:srcRect b="0" l="0" r="0" t="0"/>
          <a:stretch/>
        </p:blipFill>
        <p:spPr>
          <a:xfrm>
            <a:off x="262909" y="2314541"/>
            <a:ext cx="4376482" cy="960203"/>
          </a:xfrm>
          <a:prstGeom prst="rect">
            <a:avLst/>
          </a:prstGeom>
          <a:noFill/>
          <a:ln>
            <a:noFill/>
          </a:ln>
        </p:spPr>
      </p:pic>
      <p:sp>
        <p:nvSpPr>
          <p:cNvPr id="2884" name="Google Shape;2884;g1c0b3bd1dec_1_3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885" name="Google Shape;2885;g1c0b3bd1dec_1_310"/>
          <p:cNvSpPr txBox="1"/>
          <p:nvPr/>
        </p:nvSpPr>
        <p:spPr>
          <a:xfrm>
            <a:off x="5336250" y="2379000"/>
            <a:ext cx="329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Barlow"/>
                <a:ea typeface="Barlow"/>
                <a:cs typeface="Barlow"/>
                <a:sym typeface="Barlow"/>
              </a:rPr>
              <a:t>Sử dụng Bbox extractor để trích xuất ảnh từng ký tự trong biển số xe</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grpSp>
        <p:nvGrpSpPr>
          <p:cNvPr id="2890" name="Google Shape;2890;g1c0b3bd1dec_1_376"/>
          <p:cNvGrpSpPr/>
          <p:nvPr/>
        </p:nvGrpSpPr>
        <p:grpSpPr>
          <a:xfrm>
            <a:off x="2829293" y="172193"/>
            <a:ext cx="978443" cy="862118"/>
            <a:chOff x="2006404" y="4069782"/>
            <a:chExt cx="447431" cy="394237"/>
          </a:xfrm>
        </p:grpSpPr>
        <p:sp>
          <p:nvSpPr>
            <p:cNvPr id="2891" name="Google Shape;2891;g1c0b3bd1dec_1_376"/>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g1c0b3bd1dec_1_376"/>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g1c0b3bd1dec_1_376"/>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g1c0b3bd1dec_1_376"/>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g1c0b3bd1dec_1_376"/>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g1c0b3bd1dec_1_376"/>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g1c0b3bd1dec_1_376"/>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g1c0b3bd1dec_1_376"/>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g1c0b3bd1dec_1_376"/>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g1c0b3bd1dec_1_376"/>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g1c0b3bd1dec_1_376"/>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g1c0b3bd1dec_1_376"/>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3" name="Google Shape;2903;g1c0b3bd1dec_1_376"/>
          <p:cNvGrpSpPr/>
          <p:nvPr/>
        </p:nvGrpSpPr>
        <p:grpSpPr>
          <a:xfrm rot="-1393019">
            <a:off x="7421834" y="323176"/>
            <a:ext cx="1022654" cy="1249787"/>
            <a:chOff x="1562309" y="2509229"/>
            <a:chExt cx="347239" cy="424362"/>
          </a:xfrm>
        </p:grpSpPr>
        <p:sp>
          <p:nvSpPr>
            <p:cNvPr id="2904" name="Google Shape;2904;g1c0b3bd1dec_1_376"/>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g1c0b3bd1dec_1_376"/>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g1c0b3bd1dec_1_376"/>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g1c0b3bd1dec_1_376"/>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g1c0b3bd1dec_1_376"/>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g1c0b3bd1dec_1_376"/>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g1c0b3bd1dec_1_376"/>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g1c0b3bd1dec_1_376"/>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g1c0b3bd1dec_1_376"/>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g1c0b3bd1dec_1_376"/>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g1c0b3bd1dec_1_376"/>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g1c0b3bd1dec_1_376"/>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g1c0b3bd1dec_1_376"/>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7" name="Google Shape;2917;g1c0b3bd1dec_1_376"/>
          <p:cNvGrpSpPr/>
          <p:nvPr/>
        </p:nvGrpSpPr>
        <p:grpSpPr>
          <a:xfrm>
            <a:off x="904413" y="4344966"/>
            <a:ext cx="493309" cy="447658"/>
            <a:chOff x="3227772" y="-134367"/>
            <a:chExt cx="166828" cy="151384"/>
          </a:xfrm>
        </p:grpSpPr>
        <p:sp>
          <p:nvSpPr>
            <p:cNvPr id="2918" name="Google Shape;2918;g1c0b3bd1dec_1_376"/>
            <p:cNvSpPr/>
            <p:nvPr/>
          </p:nvSpPr>
          <p:spPr>
            <a:xfrm>
              <a:off x="3227772" y="-134367"/>
              <a:ext cx="166828" cy="151384"/>
            </a:xfrm>
            <a:custGeom>
              <a:rect b="b" l="l" r="r" t="t"/>
              <a:pathLst>
                <a:path extrusionOk="0" h="3176" w="350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g1c0b3bd1dec_1_376"/>
            <p:cNvSpPr/>
            <p:nvPr/>
          </p:nvSpPr>
          <p:spPr>
            <a:xfrm>
              <a:off x="3293740" y="-79933"/>
              <a:ext cx="86417" cy="93090"/>
            </a:xfrm>
            <a:custGeom>
              <a:rect b="b" l="l" r="r" t="t"/>
              <a:pathLst>
                <a:path extrusionOk="0" h="1953" w="1813">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g1c0b3bd1dec_1_376"/>
            <p:cNvSpPr/>
            <p:nvPr/>
          </p:nvSpPr>
          <p:spPr>
            <a:xfrm>
              <a:off x="3326724" y="-36797"/>
              <a:ext cx="60439" cy="45329"/>
            </a:xfrm>
            <a:custGeom>
              <a:rect b="b" l="l" r="r" t="t"/>
              <a:pathLst>
                <a:path extrusionOk="0" h="951" w="1268">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g1c0b3bd1dec_1_376"/>
            <p:cNvSpPr/>
            <p:nvPr/>
          </p:nvSpPr>
          <p:spPr>
            <a:xfrm>
              <a:off x="3299889" y="-42516"/>
              <a:ext cx="56435" cy="56435"/>
            </a:xfrm>
            <a:custGeom>
              <a:rect b="b" l="l" r="r" t="t"/>
              <a:pathLst>
                <a:path extrusionOk="0" h="1184" w="1184">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g1c0b3bd1dec_1_376"/>
            <p:cNvSpPr/>
            <p:nvPr/>
          </p:nvSpPr>
          <p:spPr>
            <a:xfrm>
              <a:off x="3334208" y="-5433"/>
              <a:ext cx="31936" cy="13918"/>
            </a:xfrm>
            <a:custGeom>
              <a:rect b="b" l="l" r="r" t="t"/>
              <a:pathLst>
                <a:path extrusionOk="0" h="292" w="67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g1c0b3bd1dec_1_376"/>
            <p:cNvSpPr/>
            <p:nvPr/>
          </p:nvSpPr>
          <p:spPr>
            <a:xfrm>
              <a:off x="3330490" y="-36987"/>
              <a:ext cx="27169" cy="13442"/>
            </a:xfrm>
            <a:custGeom>
              <a:rect b="b" l="l" r="r" t="t"/>
              <a:pathLst>
                <a:path extrusionOk="0" h="282" w="57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g1c0b3bd1dec_1_376"/>
            <p:cNvSpPr/>
            <p:nvPr/>
          </p:nvSpPr>
          <p:spPr>
            <a:xfrm>
              <a:off x="3294169" y="-80219"/>
              <a:ext cx="45043" cy="25405"/>
            </a:xfrm>
            <a:custGeom>
              <a:rect b="b" l="l" r="r" t="t"/>
              <a:pathLst>
                <a:path extrusionOk="0" h="533" w="945">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g1c0b3bd1dec_1_376"/>
            <p:cNvSpPr/>
            <p:nvPr/>
          </p:nvSpPr>
          <p:spPr>
            <a:xfrm>
              <a:off x="3273435" y="-120639"/>
              <a:ext cx="48046" cy="35844"/>
            </a:xfrm>
            <a:custGeom>
              <a:rect b="b" l="l" r="r" t="t"/>
              <a:pathLst>
                <a:path extrusionOk="0" h="752" w="1008">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6" name="Google Shape;2926;g1c0b3bd1dec_1_376"/>
          <p:cNvSpPr txBox="1"/>
          <p:nvPr>
            <p:ph type="title"/>
          </p:nvPr>
        </p:nvSpPr>
        <p:spPr>
          <a:xfrm>
            <a:off x="3624601" y="1023775"/>
            <a:ext cx="1894800" cy="879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US"/>
              <a:t>Kết hợp </a:t>
            </a:r>
            <a:endParaRPr/>
          </a:p>
        </p:txBody>
      </p:sp>
      <p:sp>
        <p:nvSpPr>
          <p:cNvPr id="2927" name="Google Shape;2927;g1c0b3bd1dec_1_376"/>
          <p:cNvSpPr/>
          <p:nvPr/>
        </p:nvSpPr>
        <p:spPr>
          <a:xfrm>
            <a:off x="7052287" y="4226734"/>
            <a:ext cx="57350"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g1c0b3bd1dec_1_376"/>
          <p:cNvSpPr/>
          <p:nvPr/>
        </p:nvSpPr>
        <p:spPr>
          <a:xfrm>
            <a:off x="8249523" y="1765565"/>
            <a:ext cx="57350"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g1c0b3bd1dec_1_376"/>
          <p:cNvSpPr/>
          <p:nvPr/>
        </p:nvSpPr>
        <p:spPr>
          <a:xfrm>
            <a:off x="904384" y="1434492"/>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g1c0b3bd1dec_1_376"/>
          <p:cNvSpPr/>
          <p:nvPr/>
        </p:nvSpPr>
        <p:spPr>
          <a:xfrm>
            <a:off x="2503661" y="4169153"/>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g1c0b3bd1dec_1_376"/>
          <p:cNvSpPr/>
          <p:nvPr/>
        </p:nvSpPr>
        <p:spPr>
          <a:xfrm>
            <a:off x="6709364" y="757247"/>
            <a:ext cx="129829" cy="129829"/>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g1c0b3bd1dec_1_376"/>
          <p:cNvSpPr/>
          <p:nvPr/>
        </p:nvSpPr>
        <p:spPr>
          <a:xfrm>
            <a:off x="4765143" y="1590080"/>
            <a:ext cx="64914" cy="64914"/>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3" name="Google Shape;2933;g1c0b3bd1dec_1_376"/>
          <p:cNvGrpSpPr/>
          <p:nvPr/>
        </p:nvGrpSpPr>
        <p:grpSpPr>
          <a:xfrm>
            <a:off x="4928917" y="3985987"/>
            <a:ext cx="516892" cy="478847"/>
            <a:chOff x="396852" y="3850761"/>
            <a:chExt cx="745337" cy="690380"/>
          </a:xfrm>
        </p:grpSpPr>
        <p:sp>
          <p:nvSpPr>
            <p:cNvPr id="2934" name="Google Shape;2934;g1c0b3bd1dec_1_376"/>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g1c0b3bd1dec_1_376"/>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g1c0b3bd1dec_1_376"/>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g1c0b3bd1dec_1_376"/>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g1c0b3bd1dec_1_376"/>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g1c0b3bd1dec_1_376"/>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g1c0b3bd1dec_1_376"/>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g1c0b3bd1dec_1_376"/>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g1c0b3bd1dec_1_376"/>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g1c0b3bd1dec_1_376"/>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g1c0b3bd1dec_1_376"/>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g1c0b3bd1dec_1_376"/>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g1c0b3bd1dec_1_376"/>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g1c0b3bd1dec_1_376"/>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g1c0b3bd1dec_1_376"/>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g1c0b3bd1dec_1_376"/>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0" name="Google Shape;2950;g1c0b3bd1dec_1_3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951" name="Google Shape;2951;g1c0b3bd1dec_1_376"/>
          <p:cNvSpPr txBox="1"/>
          <p:nvPr/>
        </p:nvSpPr>
        <p:spPr>
          <a:xfrm>
            <a:off x="4496225" y="2684175"/>
            <a:ext cx="357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Barlow"/>
                <a:ea typeface="Barlow"/>
                <a:cs typeface="Barlow"/>
                <a:sym typeface="Barlow"/>
              </a:rPr>
              <a:t>Kết quả khi dự đoán mô hình với ảnh là một biển số xe.</a:t>
            </a:r>
            <a:endParaRPr>
              <a:solidFill>
                <a:schemeClr val="dk1"/>
              </a:solidFill>
              <a:latin typeface="Barlow"/>
              <a:ea typeface="Barlow"/>
              <a:cs typeface="Barlow"/>
              <a:sym typeface="Barlow"/>
            </a:endParaRPr>
          </a:p>
        </p:txBody>
      </p:sp>
      <p:pic>
        <p:nvPicPr>
          <p:cNvPr id="2952" name="Google Shape;2952;g1c0b3bd1dec_1_376"/>
          <p:cNvPicPr preferRelativeResize="0"/>
          <p:nvPr/>
        </p:nvPicPr>
        <p:blipFill>
          <a:blip r:embed="rId3">
            <a:alphaModFix/>
          </a:blip>
          <a:stretch>
            <a:fillRect/>
          </a:stretch>
        </p:blipFill>
        <p:spPr>
          <a:xfrm>
            <a:off x="397382" y="2142650"/>
            <a:ext cx="3727183" cy="155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grpSp>
        <p:nvGrpSpPr>
          <p:cNvPr id="2957" name="Google Shape;2957;p16"/>
          <p:cNvGrpSpPr/>
          <p:nvPr/>
        </p:nvGrpSpPr>
        <p:grpSpPr>
          <a:xfrm>
            <a:off x="1278606" y="1818561"/>
            <a:ext cx="1550072" cy="1550072"/>
            <a:chOff x="530505" y="2179769"/>
            <a:chExt cx="2442212" cy="2442212"/>
          </a:xfrm>
        </p:grpSpPr>
        <p:sp>
          <p:nvSpPr>
            <p:cNvPr id="2958" name="Google Shape;2958;p16"/>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16"/>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16"/>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16"/>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2" name="Google Shape;2962;p16"/>
          <p:cNvSpPr txBox="1"/>
          <p:nvPr>
            <p:ph type="title"/>
          </p:nvPr>
        </p:nvSpPr>
        <p:spPr>
          <a:xfrm>
            <a:off x="2990697" y="2075018"/>
            <a:ext cx="5078694"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4000"/>
              <a:t>Kết quả</a:t>
            </a:r>
            <a:endParaRPr sz="4000"/>
          </a:p>
        </p:txBody>
      </p:sp>
      <p:sp>
        <p:nvSpPr>
          <p:cNvPr id="2963" name="Google Shape;2963;p16"/>
          <p:cNvSpPr txBox="1"/>
          <p:nvPr>
            <p:ph idx="2" type="title"/>
          </p:nvPr>
        </p:nvSpPr>
        <p:spPr>
          <a:xfrm>
            <a:off x="1371492" y="2128297"/>
            <a:ext cx="1395571"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04</a:t>
            </a:r>
            <a:endParaRPr/>
          </a:p>
        </p:txBody>
      </p:sp>
      <p:grpSp>
        <p:nvGrpSpPr>
          <p:cNvPr id="2964" name="Google Shape;2964;p16"/>
          <p:cNvGrpSpPr/>
          <p:nvPr/>
        </p:nvGrpSpPr>
        <p:grpSpPr>
          <a:xfrm rot="-1319439">
            <a:off x="3642579" y="-600385"/>
            <a:ext cx="1996486" cy="1826244"/>
            <a:chOff x="7078965" y="5331432"/>
            <a:chExt cx="404915" cy="370357"/>
          </a:xfrm>
        </p:grpSpPr>
        <p:sp>
          <p:nvSpPr>
            <p:cNvPr id="2965" name="Google Shape;2965;p16"/>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16"/>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16"/>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16"/>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16"/>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16"/>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16"/>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16"/>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16"/>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16"/>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6"/>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16"/>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16"/>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16"/>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16"/>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0" name="Google Shape;2980;p16"/>
          <p:cNvGrpSpPr/>
          <p:nvPr/>
        </p:nvGrpSpPr>
        <p:grpSpPr>
          <a:xfrm rot="-545041">
            <a:off x="5466738" y="4076611"/>
            <a:ext cx="906977" cy="853218"/>
            <a:chOff x="4849812" y="4937475"/>
            <a:chExt cx="398098" cy="374551"/>
          </a:xfrm>
        </p:grpSpPr>
        <p:sp>
          <p:nvSpPr>
            <p:cNvPr id="2981" name="Google Shape;2981;p16"/>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16"/>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16"/>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16"/>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16"/>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16"/>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16"/>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16"/>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16"/>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16"/>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16"/>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16"/>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16"/>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4" name="Google Shape;2994;p16"/>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16"/>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16"/>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16"/>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16"/>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16"/>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16"/>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16"/>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16"/>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16"/>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16"/>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16"/>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16"/>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16"/>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16"/>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16"/>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16"/>
          <p:cNvSpPr/>
          <p:nvPr/>
        </p:nvSpPr>
        <p:spPr>
          <a:xfrm>
            <a:off x="3950044" y="1498089"/>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16"/>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12" name="Google Shape;3012;p16"/>
          <p:cNvCxnSpPr/>
          <p:nvPr/>
        </p:nvCxnSpPr>
        <p:spPr>
          <a:xfrm flipH="1" rot="10800000">
            <a:off x="3207638" y="2781338"/>
            <a:ext cx="4612500" cy="5400"/>
          </a:xfrm>
          <a:prstGeom prst="straightConnector1">
            <a:avLst/>
          </a:prstGeom>
          <a:noFill/>
          <a:ln cap="flat" cmpd="sng" w="9525">
            <a:solidFill>
              <a:schemeClr val="dk2"/>
            </a:solidFill>
            <a:prstDash val="solid"/>
            <a:round/>
            <a:headEnd len="sm" w="sm" type="none"/>
            <a:tailEnd len="sm" w="sm" type="none"/>
          </a:ln>
        </p:spPr>
      </p:cxnSp>
      <p:sp>
        <p:nvSpPr>
          <p:cNvPr id="3013" name="Google Shape;301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sp>
        <p:nvSpPr>
          <p:cNvPr id="3018" name="Google Shape;3018;p17"/>
          <p:cNvSpPr txBox="1"/>
          <p:nvPr>
            <p:ph type="title"/>
          </p:nvPr>
        </p:nvSpPr>
        <p:spPr>
          <a:xfrm>
            <a:off x="5333" y="207749"/>
            <a:ext cx="91332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100"/>
              <a:buNone/>
            </a:pPr>
            <a:r>
              <a:rPr lang="en-US"/>
              <a:t>Mô hình yolo ban đầu</a:t>
            </a:r>
            <a:endParaRPr/>
          </a:p>
        </p:txBody>
      </p:sp>
      <p:cxnSp>
        <p:nvCxnSpPr>
          <p:cNvPr id="3019" name="Google Shape;3019;p17"/>
          <p:cNvCxnSpPr/>
          <p:nvPr/>
        </p:nvCxnSpPr>
        <p:spPr>
          <a:xfrm>
            <a:off x="-130444" y="4261315"/>
            <a:ext cx="9172500" cy="0"/>
          </a:xfrm>
          <a:prstGeom prst="straightConnector1">
            <a:avLst/>
          </a:prstGeom>
          <a:noFill/>
          <a:ln cap="flat" cmpd="sng" w="9525">
            <a:solidFill>
              <a:schemeClr val="dk2"/>
            </a:solidFill>
            <a:prstDash val="solid"/>
            <a:round/>
            <a:headEnd len="sm" w="sm" type="none"/>
            <a:tailEnd len="sm" w="sm" type="none"/>
          </a:ln>
        </p:spPr>
      </p:cxnSp>
      <p:grpSp>
        <p:nvGrpSpPr>
          <p:cNvPr id="3020" name="Google Shape;3020;p17"/>
          <p:cNvGrpSpPr/>
          <p:nvPr/>
        </p:nvGrpSpPr>
        <p:grpSpPr>
          <a:xfrm>
            <a:off x="-577620" y="1512603"/>
            <a:ext cx="1597537" cy="1458914"/>
            <a:chOff x="1792007" y="2646028"/>
            <a:chExt cx="552055" cy="504152"/>
          </a:xfrm>
        </p:grpSpPr>
        <p:sp>
          <p:nvSpPr>
            <p:cNvPr id="3021" name="Google Shape;3021;p17"/>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17"/>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17"/>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17"/>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17"/>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17"/>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17"/>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17"/>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17"/>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17"/>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17"/>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17"/>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17"/>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17"/>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35" name="Google Shape;3035;p17"/>
          <p:cNvSpPr/>
          <p:nvPr/>
        </p:nvSpPr>
        <p:spPr>
          <a:xfrm>
            <a:off x="8314211" y="4276315"/>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17"/>
          <p:cNvSpPr/>
          <p:nvPr/>
        </p:nvSpPr>
        <p:spPr>
          <a:xfrm>
            <a:off x="7207727" y="3836816"/>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7" name="Google Shape;3037;p17"/>
          <p:cNvPicPr preferRelativeResize="0"/>
          <p:nvPr/>
        </p:nvPicPr>
        <p:blipFill rotWithShape="1">
          <a:blip r:embed="rId3">
            <a:alphaModFix/>
          </a:blip>
          <a:srcRect b="0" l="0" r="0" t="0"/>
          <a:stretch/>
        </p:blipFill>
        <p:spPr>
          <a:xfrm>
            <a:off x="2792154" y="1810139"/>
            <a:ext cx="3559674" cy="2229050"/>
          </a:xfrm>
          <a:prstGeom prst="rect">
            <a:avLst/>
          </a:prstGeom>
          <a:noFill/>
          <a:ln cap="flat" cmpd="sng" w="19050">
            <a:solidFill>
              <a:schemeClr val="dk1"/>
            </a:solidFill>
            <a:prstDash val="solid"/>
            <a:round/>
            <a:headEnd len="sm" w="sm" type="none"/>
            <a:tailEnd len="sm" w="sm" type="none"/>
          </a:ln>
        </p:spPr>
      </p:pic>
      <p:sp>
        <p:nvSpPr>
          <p:cNvPr id="3038" name="Google Shape;303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039" name="Google Shape;3039;p17"/>
          <p:cNvSpPr txBox="1"/>
          <p:nvPr/>
        </p:nvSpPr>
        <p:spPr>
          <a:xfrm>
            <a:off x="2163750" y="1187800"/>
            <a:ext cx="481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Barlow"/>
                <a:ea typeface="Barlow"/>
                <a:cs typeface="Barlow"/>
                <a:sym typeface="Barlow"/>
              </a:rPr>
              <a:t>Sử dụng mô hình yolo để trích xuất vị trí biển số xe trong ảnh</a:t>
            </a:r>
            <a:endParaRPr>
              <a:solidFill>
                <a:schemeClr val="dk1"/>
              </a:solidFill>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3" name="Shape 3043"/>
        <p:cNvGrpSpPr/>
        <p:nvPr/>
      </p:nvGrpSpPr>
      <p:grpSpPr>
        <a:xfrm>
          <a:off x="0" y="0"/>
          <a:ext cx="0" cy="0"/>
          <a:chOff x="0" y="0"/>
          <a:chExt cx="0" cy="0"/>
        </a:xfrm>
      </p:grpSpPr>
      <p:sp>
        <p:nvSpPr>
          <p:cNvPr id="3044" name="Google Shape;3044;p18"/>
          <p:cNvSpPr txBox="1"/>
          <p:nvPr>
            <p:ph type="title"/>
          </p:nvPr>
        </p:nvSpPr>
        <p:spPr>
          <a:xfrm>
            <a:off x="-14992" y="4305099"/>
            <a:ext cx="9133336"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3100"/>
              <a:t>Mô hình yolo áp dụng model của nhóm</a:t>
            </a:r>
            <a:endParaRPr sz="3100"/>
          </a:p>
        </p:txBody>
      </p:sp>
      <p:cxnSp>
        <p:nvCxnSpPr>
          <p:cNvPr id="3045" name="Google Shape;3045;p18"/>
          <p:cNvCxnSpPr/>
          <p:nvPr/>
        </p:nvCxnSpPr>
        <p:spPr>
          <a:xfrm>
            <a:off x="-130444" y="4261315"/>
            <a:ext cx="9172500" cy="0"/>
          </a:xfrm>
          <a:prstGeom prst="straightConnector1">
            <a:avLst/>
          </a:prstGeom>
          <a:noFill/>
          <a:ln cap="flat" cmpd="sng" w="9525">
            <a:solidFill>
              <a:schemeClr val="dk2"/>
            </a:solidFill>
            <a:prstDash val="solid"/>
            <a:round/>
            <a:headEnd len="sm" w="sm" type="none"/>
            <a:tailEnd len="sm" w="sm" type="none"/>
          </a:ln>
        </p:spPr>
      </p:cxnSp>
      <p:pic>
        <p:nvPicPr>
          <p:cNvPr id="3046" name="Google Shape;3046;p18"/>
          <p:cNvPicPr preferRelativeResize="0"/>
          <p:nvPr/>
        </p:nvPicPr>
        <p:blipFill rotWithShape="1">
          <a:blip r:embed="rId3">
            <a:alphaModFix/>
          </a:blip>
          <a:srcRect b="0" l="0" r="0" t="23973"/>
          <a:stretch/>
        </p:blipFill>
        <p:spPr>
          <a:xfrm>
            <a:off x="1849490" y="654907"/>
            <a:ext cx="5404371" cy="3384165"/>
          </a:xfrm>
          <a:prstGeom prst="rect">
            <a:avLst/>
          </a:prstGeom>
          <a:noFill/>
          <a:ln cap="flat" cmpd="sng" w="19050">
            <a:solidFill>
              <a:schemeClr val="dk1"/>
            </a:solidFill>
            <a:prstDash val="solid"/>
            <a:round/>
            <a:headEnd len="sm" w="sm" type="none"/>
            <a:tailEnd len="sm" w="sm" type="none"/>
          </a:ln>
        </p:spPr>
      </p:pic>
      <p:sp>
        <p:nvSpPr>
          <p:cNvPr id="3047" name="Google Shape;304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pic>
        <p:nvPicPr>
          <p:cNvPr id="3052" name="Google Shape;3052;p19"/>
          <p:cNvPicPr preferRelativeResize="0"/>
          <p:nvPr/>
        </p:nvPicPr>
        <p:blipFill rotWithShape="1">
          <a:blip r:embed="rId3">
            <a:alphaModFix/>
          </a:blip>
          <a:srcRect b="0" l="0" r="0" t="19436"/>
          <a:stretch/>
        </p:blipFill>
        <p:spPr>
          <a:xfrm>
            <a:off x="1849489" y="654906"/>
            <a:ext cx="5404371" cy="3384165"/>
          </a:xfrm>
          <a:prstGeom prst="rect">
            <a:avLst/>
          </a:prstGeom>
          <a:noFill/>
          <a:ln cap="flat" cmpd="sng" w="19050">
            <a:solidFill>
              <a:schemeClr val="dk1"/>
            </a:solidFill>
            <a:prstDash val="solid"/>
            <a:round/>
            <a:headEnd len="sm" w="sm" type="none"/>
            <a:tailEnd len="sm" w="sm" type="none"/>
          </a:ln>
        </p:spPr>
      </p:pic>
      <p:sp>
        <p:nvSpPr>
          <p:cNvPr id="3053" name="Google Shape;3053;p19"/>
          <p:cNvSpPr txBox="1"/>
          <p:nvPr>
            <p:ph type="title"/>
          </p:nvPr>
        </p:nvSpPr>
        <p:spPr>
          <a:xfrm>
            <a:off x="-14992" y="4305099"/>
            <a:ext cx="9133336"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3100"/>
              <a:t>Case bị lỗi</a:t>
            </a:r>
            <a:endParaRPr sz="3100"/>
          </a:p>
        </p:txBody>
      </p:sp>
      <p:cxnSp>
        <p:nvCxnSpPr>
          <p:cNvPr id="3054" name="Google Shape;3054;p19"/>
          <p:cNvCxnSpPr/>
          <p:nvPr/>
        </p:nvCxnSpPr>
        <p:spPr>
          <a:xfrm>
            <a:off x="-130444" y="4261315"/>
            <a:ext cx="9172500" cy="0"/>
          </a:xfrm>
          <a:prstGeom prst="straightConnector1">
            <a:avLst/>
          </a:prstGeom>
          <a:noFill/>
          <a:ln cap="flat" cmpd="sng" w="9525">
            <a:solidFill>
              <a:schemeClr val="dk2"/>
            </a:solidFill>
            <a:prstDash val="solid"/>
            <a:round/>
            <a:headEnd len="sm" w="sm" type="none"/>
            <a:tailEnd len="sm" w="sm" type="none"/>
          </a:ln>
        </p:spPr>
      </p:cxnSp>
      <p:sp>
        <p:nvSpPr>
          <p:cNvPr id="3055" name="Google Shape;305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9" name="Shape 3059"/>
        <p:cNvGrpSpPr/>
        <p:nvPr/>
      </p:nvGrpSpPr>
      <p:grpSpPr>
        <a:xfrm>
          <a:off x="0" y="0"/>
          <a:ext cx="0" cy="0"/>
          <a:chOff x="0" y="0"/>
          <a:chExt cx="0" cy="0"/>
        </a:xfrm>
      </p:grpSpPr>
      <p:sp>
        <p:nvSpPr>
          <p:cNvPr id="3060" name="Google Shape;3060;g1c0ade2bdef_10_0"/>
          <p:cNvSpPr txBox="1"/>
          <p:nvPr>
            <p:ph type="title"/>
          </p:nvPr>
        </p:nvSpPr>
        <p:spPr>
          <a:xfrm rot="-703">
            <a:off x="1853355" y="3134712"/>
            <a:ext cx="2934300" cy="4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1" name="Google Shape;3061;g1c0ade2bdef_10_0"/>
          <p:cNvSpPr txBox="1"/>
          <p:nvPr>
            <p:ph idx="1" type="subTitle"/>
          </p:nvPr>
        </p:nvSpPr>
        <p:spPr>
          <a:xfrm>
            <a:off x="1971450" y="306388"/>
            <a:ext cx="5201100" cy="12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Kết quả khi sử dụng với các thư viện khác</a:t>
            </a:r>
            <a:r>
              <a:rPr lang="en-US"/>
              <a:t>· </a:t>
            </a:r>
            <a:endParaRPr/>
          </a:p>
        </p:txBody>
      </p:sp>
      <p:sp>
        <p:nvSpPr>
          <p:cNvPr id="3062" name="Google Shape;3062;g1c0ade2bdef_10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3063" name="Google Shape;3063;g1c0ade2bdef_10_0"/>
          <p:cNvPicPr preferRelativeResize="0"/>
          <p:nvPr/>
        </p:nvPicPr>
        <p:blipFill>
          <a:blip r:embed="rId3">
            <a:alphaModFix/>
          </a:blip>
          <a:stretch>
            <a:fillRect/>
          </a:stretch>
        </p:blipFill>
        <p:spPr>
          <a:xfrm>
            <a:off x="415438" y="2571753"/>
            <a:ext cx="4025113" cy="1268100"/>
          </a:xfrm>
          <a:prstGeom prst="rect">
            <a:avLst/>
          </a:prstGeom>
          <a:noFill/>
          <a:ln>
            <a:noFill/>
          </a:ln>
        </p:spPr>
      </p:pic>
      <p:sp>
        <p:nvSpPr>
          <p:cNvPr id="3064" name="Google Shape;3064;g1c0ade2bdef_10_0"/>
          <p:cNvSpPr txBox="1"/>
          <p:nvPr/>
        </p:nvSpPr>
        <p:spPr>
          <a:xfrm>
            <a:off x="1621438" y="1932200"/>
            <a:ext cx="1613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solidFill>
                  <a:schemeClr val="dk1"/>
                </a:solidFill>
                <a:latin typeface="Barlow"/>
                <a:ea typeface="Barlow"/>
                <a:cs typeface="Barlow"/>
                <a:sym typeface="Barlow"/>
              </a:rPr>
              <a:t>Tesseract OCR</a:t>
            </a:r>
            <a:endParaRPr sz="1600">
              <a:solidFill>
                <a:schemeClr val="dk1"/>
              </a:solidFill>
              <a:latin typeface="Barlow"/>
              <a:ea typeface="Barlow"/>
              <a:cs typeface="Barlow"/>
              <a:sym typeface="Barlow"/>
            </a:endParaRPr>
          </a:p>
        </p:txBody>
      </p:sp>
      <p:pic>
        <p:nvPicPr>
          <p:cNvPr id="3065" name="Google Shape;3065;g1c0ade2bdef_10_0"/>
          <p:cNvPicPr preferRelativeResize="0"/>
          <p:nvPr/>
        </p:nvPicPr>
        <p:blipFill>
          <a:blip r:embed="rId4">
            <a:alphaModFix/>
          </a:blip>
          <a:stretch>
            <a:fillRect/>
          </a:stretch>
        </p:blipFill>
        <p:spPr>
          <a:xfrm>
            <a:off x="4901355" y="2571738"/>
            <a:ext cx="4051545" cy="2206077"/>
          </a:xfrm>
          <a:prstGeom prst="rect">
            <a:avLst/>
          </a:prstGeom>
          <a:noFill/>
          <a:ln>
            <a:noFill/>
          </a:ln>
        </p:spPr>
      </p:pic>
      <p:sp>
        <p:nvSpPr>
          <p:cNvPr id="3066" name="Google Shape;3066;g1c0ade2bdef_10_0"/>
          <p:cNvSpPr txBox="1"/>
          <p:nvPr/>
        </p:nvSpPr>
        <p:spPr>
          <a:xfrm>
            <a:off x="5673875" y="1947650"/>
            <a:ext cx="250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Barlow"/>
                <a:ea typeface="Barlow"/>
                <a:cs typeface="Barlow"/>
                <a:sym typeface="Barlow"/>
              </a:rPr>
              <a:t>Easy OCR</a:t>
            </a:r>
            <a:endParaRPr>
              <a:solidFill>
                <a:schemeClr val="dk1"/>
              </a:solidFill>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graphicFrame>
        <p:nvGraphicFramePr>
          <p:cNvPr id="3071" name="Google Shape;3071;p20"/>
          <p:cNvGraphicFramePr/>
          <p:nvPr/>
        </p:nvGraphicFramePr>
        <p:xfrm>
          <a:off x="1661401" y="1656142"/>
          <a:ext cx="3000000" cy="3000000"/>
        </p:xfrm>
        <a:graphic>
          <a:graphicData uri="http://schemas.openxmlformats.org/drawingml/2006/table">
            <a:tbl>
              <a:tblPr>
                <a:noFill/>
                <a:tableStyleId>{0B1E8DBD-07D2-415A-A78B-C53F78D19270}</a:tableStyleId>
              </a:tblPr>
              <a:tblGrid>
                <a:gridCol w="3098825"/>
                <a:gridCol w="3084075"/>
              </a:tblGrid>
              <a:tr h="12668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t/>
                      </a:r>
                      <a:endParaRPr sz="2000" u="none" cap="none" strike="noStrike">
                        <a:solidFill>
                          <a:schemeClr val="accent6"/>
                        </a:solidFill>
                        <a:latin typeface="Exo"/>
                        <a:ea typeface="Exo"/>
                        <a:cs typeface="Exo"/>
                        <a:sym typeface="Ex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8677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Barlow"/>
                          <a:ea typeface="Barlow"/>
                          <a:cs typeface="Barlow"/>
                          <a:sym typeface="Barlow"/>
                        </a:rPr>
                        <a:t>Mô hình thể hiện tốt trên những biển số được nhận diện chính xác, không mờ, không lệch hướng,…</a:t>
                      </a: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Barlow"/>
                          <a:ea typeface="Barlow"/>
                          <a:cs typeface="Barlow"/>
                          <a:sym typeface="Barlow"/>
                        </a:rPr>
                        <a:t>Cần cải thiện, tìm phương án giải quyết cho các trường hợp biển số bị mờ, che khuất, lệch hướng,…</a:t>
                      </a: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grpSp>
        <p:nvGrpSpPr>
          <p:cNvPr id="3072" name="Google Shape;3072;p20"/>
          <p:cNvGrpSpPr/>
          <p:nvPr/>
        </p:nvGrpSpPr>
        <p:grpSpPr>
          <a:xfrm>
            <a:off x="2655871" y="1775942"/>
            <a:ext cx="994469" cy="994469"/>
            <a:chOff x="530505" y="2179769"/>
            <a:chExt cx="2442212" cy="2442212"/>
          </a:xfrm>
        </p:grpSpPr>
        <p:sp>
          <p:nvSpPr>
            <p:cNvPr id="3073" name="Google Shape;3073;p20"/>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20"/>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20"/>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20"/>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7" name="Google Shape;3077;p20"/>
          <p:cNvGrpSpPr/>
          <p:nvPr/>
        </p:nvGrpSpPr>
        <p:grpSpPr>
          <a:xfrm>
            <a:off x="5824017" y="1766665"/>
            <a:ext cx="994469" cy="994469"/>
            <a:chOff x="530505" y="2179769"/>
            <a:chExt cx="2442212" cy="2442212"/>
          </a:xfrm>
        </p:grpSpPr>
        <p:sp>
          <p:nvSpPr>
            <p:cNvPr id="3078" name="Google Shape;3078;p20"/>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20"/>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20"/>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20"/>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2" name="Google Shape;3082;p20"/>
          <p:cNvSpPr txBox="1"/>
          <p:nvPr>
            <p:ph type="title"/>
          </p:nvPr>
        </p:nvSpPr>
        <p:spPr>
          <a:xfrm>
            <a:off x="970163" y="545822"/>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US"/>
              <a:t>Đánh giá</a:t>
            </a:r>
            <a:endParaRPr/>
          </a:p>
        </p:txBody>
      </p:sp>
      <p:grpSp>
        <p:nvGrpSpPr>
          <p:cNvPr id="3083" name="Google Shape;3083;p20"/>
          <p:cNvGrpSpPr/>
          <p:nvPr/>
        </p:nvGrpSpPr>
        <p:grpSpPr>
          <a:xfrm>
            <a:off x="6109131" y="1980679"/>
            <a:ext cx="424248" cy="566445"/>
            <a:chOff x="768101" y="2094003"/>
            <a:chExt cx="279847" cy="373620"/>
          </a:xfrm>
        </p:grpSpPr>
        <p:sp>
          <p:nvSpPr>
            <p:cNvPr id="3084" name="Google Shape;3084;p20"/>
            <p:cNvSpPr/>
            <p:nvPr/>
          </p:nvSpPr>
          <p:spPr>
            <a:xfrm>
              <a:off x="822530" y="2376326"/>
              <a:ext cx="170949" cy="85494"/>
            </a:xfrm>
            <a:custGeom>
              <a:rect b="b" l="l" r="r" t="t"/>
              <a:pathLst>
                <a:path extrusionOk="0" h="2210" w="4419">
                  <a:moveTo>
                    <a:pt x="2209" y="0"/>
                  </a:moveTo>
                  <a:cubicBezTo>
                    <a:pt x="990" y="0"/>
                    <a:pt x="1" y="990"/>
                    <a:pt x="1" y="2209"/>
                  </a:cubicBezTo>
                  <a:lnTo>
                    <a:pt x="4419" y="2209"/>
                  </a:lnTo>
                  <a:cubicBezTo>
                    <a:pt x="4419" y="990"/>
                    <a:pt x="3430" y="0"/>
                    <a:pt x="22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20"/>
            <p:cNvSpPr/>
            <p:nvPr/>
          </p:nvSpPr>
          <p:spPr>
            <a:xfrm>
              <a:off x="822608" y="2376326"/>
              <a:ext cx="104101" cy="85494"/>
            </a:xfrm>
            <a:custGeom>
              <a:rect b="b" l="l" r="r" t="t"/>
              <a:pathLst>
                <a:path extrusionOk="0" h="2210" w="2691">
                  <a:moveTo>
                    <a:pt x="2209" y="0"/>
                  </a:moveTo>
                  <a:cubicBezTo>
                    <a:pt x="989" y="0"/>
                    <a:pt x="0" y="990"/>
                    <a:pt x="0" y="2209"/>
                  </a:cubicBezTo>
                  <a:lnTo>
                    <a:pt x="964" y="2209"/>
                  </a:lnTo>
                  <a:cubicBezTo>
                    <a:pt x="962" y="1154"/>
                    <a:pt x="1701" y="273"/>
                    <a:pt x="2690" y="53"/>
                  </a:cubicBezTo>
                  <a:cubicBezTo>
                    <a:pt x="2534" y="19"/>
                    <a:pt x="2374" y="0"/>
                    <a:pt x="2209" y="0"/>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20"/>
            <p:cNvSpPr/>
            <p:nvPr/>
          </p:nvSpPr>
          <p:spPr>
            <a:xfrm>
              <a:off x="773671" y="2099303"/>
              <a:ext cx="268783" cy="307159"/>
            </a:xfrm>
            <a:custGeom>
              <a:rect b="b" l="l" r="r" t="t"/>
              <a:pathLst>
                <a:path extrusionOk="0" h="7940" w="6948">
                  <a:moveTo>
                    <a:pt x="3474" y="0"/>
                  </a:moveTo>
                  <a:cubicBezTo>
                    <a:pt x="1555" y="0"/>
                    <a:pt x="0" y="1742"/>
                    <a:pt x="0" y="3890"/>
                  </a:cubicBezTo>
                  <a:cubicBezTo>
                    <a:pt x="0" y="6038"/>
                    <a:pt x="2135" y="7940"/>
                    <a:pt x="3474" y="7940"/>
                  </a:cubicBezTo>
                  <a:cubicBezTo>
                    <a:pt x="4812" y="7940"/>
                    <a:pt x="6948" y="6038"/>
                    <a:pt x="6948" y="3890"/>
                  </a:cubicBezTo>
                  <a:cubicBezTo>
                    <a:pt x="6948" y="1741"/>
                    <a:pt x="5392" y="0"/>
                    <a:pt x="34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20"/>
            <p:cNvSpPr/>
            <p:nvPr/>
          </p:nvSpPr>
          <p:spPr>
            <a:xfrm>
              <a:off x="773594" y="2099303"/>
              <a:ext cx="158647" cy="307159"/>
            </a:xfrm>
            <a:custGeom>
              <a:rect b="b" l="l" r="r" t="t"/>
              <a:pathLst>
                <a:path extrusionOk="0" h="7940" w="4101">
                  <a:moveTo>
                    <a:pt x="3474" y="0"/>
                  </a:moveTo>
                  <a:cubicBezTo>
                    <a:pt x="1556" y="0"/>
                    <a:pt x="1" y="1742"/>
                    <a:pt x="1" y="3890"/>
                  </a:cubicBezTo>
                  <a:cubicBezTo>
                    <a:pt x="1" y="6038"/>
                    <a:pt x="2136" y="7940"/>
                    <a:pt x="3474" y="7940"/>
                  </a:cubicBezTo>
                  <a:cubicBezTo>
                    <a:pt x="3669" y="7940"/>
                    <a:pt x="3880" y="7899"/>
                    <a:pt x="4101" y="7824"/>
                  </a:cubicBezTo>
                  <a:cubicBezTo>
                    <a:pt x="2812" y="7381"/>
                    <a:pt x="1252" y="5726"/>
                    <a:pt x="1252" y="3890"/>
                  </a:cubicBezTo>
                  <a:cubicBezTo>
                    <a:pt x="1252" y="1981"/>
                    <a:pt x="2480" y="393"/>
                    <a:pt x="4101" y="64"/>
                  </a:cubicBezTo>
                  <a:cubicBezTo>
                    <a:pt x="3898" y="22"/>
                    <a:pt x="3688" y="0"/>
                    <a:pt x="3474"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20"/>
            <p:cNvSpPr/>
            <p:nvPr/>
          </p:nvSpPr>
          <p:spPr>
            <a:xfrm>
              <a:off x="815606" y="2206654"/>
              <a:ext cx="64604" cy="64604"/>
            </a:xfrm>
            <a:custGeom>
              <a:rect b="b" l="l" r="r" t="t"/>
              <a:pathLst>
                <a:path extrusionOk="0" h="1670" w="1670">
                  <a:moveTo>
                    <a:pt x="586" y="0"/>
                  </a:moveTo>
                  <a:cubicBezTo>
                    <a:pt x="262" y="0"/>
                    <a:pt x="1" y="262"/>
                    <a:pt x="1" y="586"/>
                  </a:cubicBezTo>
                  <a:cubicBezTo>
                    <a:pt x="1" y="1184"/>
                    <a:pt x="486" y="1669"/>
                    <a:pt x="1084" y="1669"/>
                  </a:cubicBezTo>
                  <a:cubicBezTo>
                    <a:pt x="1407" y="1669"/>
                    <a:pt x="1670" y="1407"/>
                    <a:pt x="1670" y="1084"/>
                  </a:cubicBezTo>
                  <a:cubicBezTo>
                    <a:pt x="1670" y="485"/>
                    <a:pt x="1184" y="0"/>
                    <a:pt x="5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20"/>
            <p:cNvSpPr/>
            <p:nvPr/>
          </p:nvSpPr>
          <p:spPr>
            <a:xfrm>
              <a:off x="935839" y="2206654"/>
              <a:ext cx="64604" cy="64604"/>
            </a:xfrm>
            <a:custGeom>
              <a:rect b="b" l="l" r="r" t="t"/>
              <a:pathLst>
                <a:path extrusionOk="0" h="1670" w="1670">
                  <a:moveTo>
                    <a:pt x="1084" y="0"/>
                  </a:moveTo>
                  <a:cubicBezTo>
                    <a:pt x="486" y="0"/>
                    <a:pt x="1" y="485"/>
                    <a:pt x="1" y="1084"/>
                  </a:cubicBezTo>
                  <a:cubicBezTo>
                    <a:pt x="1" y="1407"/>
                    <a:pt x="264" y="1669"/>
                    <a:pt x="586" y="1669"/>
                  </a:cubicBezTo>
                  <a:cubicBezTo>
                    <a:pt x="1185" y="1669"/>
                    <a:pt x="1670" y="1184"/>
                    <a:pt x="1670" y="586"/>
                  </a:cubicBezTo>
                  <a:cubicBezTo>
                    <a:pt x="1670" y="262"/>
                    <a:pt x="1408"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20"/>
            <p:cNvSpPr/>
            <p:nvPr/>
          </p:nvSpPr>
          <p:spPr>
            <a:xfrm>
              <a:off x="782994" y="2299769"/>
              <a:ext cx="249441" cy="106577"/>
            </a:xfrm>
            <a:custGeom>
              <a:rect b="b" l="l" r="r" t="t"/>
              <a:pathLst>
                <a:path extrusionOk="0" h="2755" w="6448">
                  <a:moveTo>
                    <a:pt x="1" y="1"/>
                  </a:moveTo>
                  <a:cubicBezTo>
                    <a:pt x="603" y="1563"/>
                    <a:pt x="2164" y="2755"/>
                    <a:pt x="3224" y="2755"/>
                  </a:cubicBezTo>
                  <a:cubicBezTo>
                    <a:pt x="4284" y="2755"/>
                    <a:pt x="5845" y="1563"/>
                    <a:pt x="6447" y="1"/>
                  </a:cubicBezTo>
                  <a:lnTo>
                    <a:pt x="4996" y="1"/>
                  </a:lnTo>
                  <a:cubicBezTo>
                    <a:pt x="4494" y="1"/>
                    <a:pt x="4120" y="410"/>
                    <a:pt x="4178" y="909"/>
                  </a:cubicBezTo>
                  <a:cubicBezTo>
                    <a:pt x="4244" y="1492"/>
                    <a:pt x="3793" y="1983"/>
                    <a:pt x="3225" y="1983"/>
                  </a:cubicBezTo>
                  <a:cubicBezTo>
                    <a:pt x="2658" y="1983"/>
                    <a:pt x="2206" y="1490"/>
                    <a:pt x="2273" y="909"/>
                  </a:cubicBezTo>
                  <a:cubicBezTo>
                    <a:pt x="2331" y="411"/>
                    <a:pt x="1955" y="1"/>
                    <a:pt x="1453"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20"/>
            <p:cNvSpPr/>
            <p:nvPr/>
          </p:nvSpPr>
          <p:spPr>
            <a:xfrm>
              <a:off x="929959" y="2145841"/>
              <a:ext cx="44488" cy="10948"/>
            </a:xfrm>
            <a:custGeom>
              <a:rect b="b" l="l" r="r" t="t"/>
              <a:pathLst>
                <a:path extrusionOk="0" h="283" w="1150">
                  <a:moveTo>
                    <a:pt x="159" y="0"/>
                  </a:moveTo>
                  <a:cubicBezTo>
                    <a:pt x="86" y="0"/>
                    <a:pt x="22" y="51"/>
                    <a:pt x="13" y="124"/>
                  </a:cubicBezTo>
                  <a:cubicBezTo>
                    <a:pt x="1" y="211"/>
                    <a:pt x="68" y="283"/>
                    <a:pt x="153" y="283"/>
                  </a:cubicBezTo>
                  <a:lnTo>
                    <a:pt x="993" y="283"/>
                  </a:lnTo>
                  <a:cubicBezTo>
                    <a:pt x="1065" y="283"/>
                    <a:pt x="1130" y="232"/>
                    <a:pt x="1139" y="159"/>
                  </a:cubicBezTo>
                  <a:cubicBezTo>
                    <a:pt x="1150" y="74"/>
                    <a:pt x="1082" y="0"/>
                    <a:pt x="99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20"/>
            <p:cNvSpPr/>
            <p:nvPr/>
          </p:nvSpPr>
          <p:spPr>
            <a:xfrm>
              <a:off x="841602" y="2145841"/>
              <a:ext cx="79768" cy="10948"/>
            </a:xfrm>
            <a:custGeom>
              <a:rect b="b" l="l" r="r" t="t"/>
              <a:pathLst>
                <a:path extrusionOk="0" h="283" w="2062">
                  <a:moveTo>
                    <a:pt x="158" y="0"/>
                  </a:moveTo>
                  <a:cubicBezTo>
                    <a:pt x="85" y="0"/>
                    <a:pt x="21" y="51"/>
                    <a:pt x="11" y="124"/>
                  </a:cubicBezTo>
                  <a:cubicBezTo>
                    <a:pt x="1" y="211"/>
                    <a:pt x="68" y="283"/>
                    <a:pt x="153" y="283"/>
                  </a:cubicBezTo>
                  <a:lnTo>
                    <a:pt x="1904" y="283"/>
                  </a:lnTo>
                  <a:cubicBezTo>
                    <a:pt x="1977" y="283"/>
                    <a:pt x="2041" y="232"/>
                    <a:pt x="2051" y="159"/>
                  </a:cubicBezTo>
                  <a:cubicBezTo>
                    <a:pt x="2061" y="74"/>
                    <a:pt x="1994" y="0"/>
                    <a:pt x="191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20"/>
            <p:cNvSpPr/>
            <p:nvPr/>
          </p:nvSpPr>
          <p:spPr>
            <a:xfrm>
              <a:off x="861796" y="2177950"/>
              <a:ext cx="92496" cy="11025"/>
            </a:xfrm>
            <a:custGeom>
              <a:rect b="b" l="l" r="r" t="t"/>
              <a:pathLst>
                <a:path extrusionOk="0" h="285" w="2391">
                  <a:moveTo>
                    <a:pt x="152" y="0"/>
                  </a:moveTo>
                  <a:cubicBezTo>
                    <a:pt x="67" y="0"/>
                    <a:pt x="1" y="73"/>
                    <a:pt x="12" y="160"/>
                  </a:cubicBezTo>
                  <a:cubicBezTo>
                    <a:pt x="21" y="231"/>
                    <a:pt x="85" y="284"/>
                    <a:pt x="158" y="284"/>
                  </a:cubicBezTo>
                  <a:lnTo>
                    <a:pt x="2233" y="284"/>
                  </a:lnTo>
                  <a:cubicBezTo>
                    <a:pt x="2306" y="284"/>
                    <a:pt x="2371" y="233"/>
                    <a:pt x="2380" y="160"/>
                  </a:cubicBezTo>
                  <a:cubicBezTo>
                    <a:pt x="2391" y="74"/>
                    <a:pt x="2323" y="0"/>
                    <a:pt x="224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20"/>
            <p:cNvSpPr/>
            <p:nvPr/>
          </p:nvSpPr>
          <p:spPr>
            <a:xfrm>
              <a:off x="890848" y="2282283"/>
              <a:ext cx="34314" cy="11025"/>
            </a:xfrm>
            <a:custGeom>
              <a:rect b="b" l="l" r="r" t="t"/>
              <a:pathLst>
                <a:path extrusionOk="0" h="285" w="887">
                  <a:moveTo>
                    <a:pt x="157" y="0"/>
                  </a:moveTo>
                  <a:cubicBezTo>
                    <a:pt x="85" y="0"/>
                    <a:pt x="20" y="52"/>
                    <a:pt x="11" y="125"/>
                  </a:cubicBezTo>
                  <a:cubicBezTo>
                    <a:pt x="0" y="210"/>
                    <a:pt x="68" y="284"/>
                    <a:pt x="151" y="284"/>
                  </a:cubicBezTo>
                  <a:lnTo>
                    <a:pt x="730" y="284"/>
                  </a:lnTo>
                  <a:cubicBezTo>
                    <a:pt x="802" y="284"/>
                    <a:pt x="867" y="232"/>
                    <a:pt x="876" y="161"/>
                  </a:cubicBezTo>
                  <a:cubicBezTo>
                    <a:pt x="886" y="73"/>
                    <a:pt x="820" y="0"/>
                    <a:pt x="73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20"/>
            <p:cNvSpPr/>
            <p:nvPr/>
          </p:nvSpPr>
          <p:spPr>
            <a:xfrm>
              <a:off x="768101" y="2094003"/>
              <a:ext cx="279847" cy="373620"/>
            </a:xfrm>
            <a:custGeom>
              <a:rect b="b" l="l" r="r" t="t"/>
              <a:pathLst>
                <a:path extrusionOk="0" h="9658" w="7234">
                  <a:moveTo>
                    <a:pt x="3616" y="286"/>
                  </a:moveTo>
                  <a:cubicBezTo>
                    <a:pt x="5453" y="286"/>
                    <a:pt x="6949" y="1968"/>
                    <a:pt x="6949" y="4036"/>
                  </a:cubicBezTo>
                  <a:cubicBezTo>
                    <a:pt x="6949" y="4433"/>
                    <a:pt x="6873" y="4820"/>
                    <a:pt x="6742" y="5188"/>
                  </a:cubicBezTo>
                  <a:lnTo>
                    <a:pt x="6117" y="5188"/>
                  </a:lnTo>
                  <a:cubicBezTo>
                    <a:pt x="6111" y="5188"/>
                    <a:pt x="6107" y="5189"/>
                    <a:pt x="6104" y="5193"/>
                  </a:cubicBezTo>
                  <a:cubicBezTo>
                    <a:pt x="5970" y="5318"/>
                    <a:pt x="6057" y="5472"/>
                    <a:pt x="6178" y="5472"/>
                  </a:cubicBezTo>
                  <a:lnTo>
                    <a:pt x="6628" y="5472"/>
                  </a:lnTo>
                  <a:cubicBezTo>
                    <a:pt x="5998" y="6890"/>
                    <a:pt x="4570" y="7943"/>
                    <a:pt x="3616" y="7943"/>
                  </a:cubicBezTo>
                  <a:cubicBezTo>
                    <a:pt x="2664" y="7943"/>
                    <a:pt x="1236" y="6890"/>
                    <a:pt x="604" y="5472"/>
                  </a:cubicBezTo>
                  <a:lnTo>
                    <a:pt x="2648" y="5472"/>
                  </a:lnTo>
                  <a:cubicBezTo>
                    <a:pt x="2761" y="5472"/>
                    <a:pt x="2806" y="5551"/>
                    <a:pt x="2743" y="5646"/>
                  </a:cubicBezTo>
                  <a:cubicBezTo>
                    <a:pt x="2163" y="6523"/>
                    <a:pt x="2783" y="7454"/>
                    <a:pt x="3616" y="7454"/>
                  </a:cubicBezTo>
                  <a:cubicBezTo>
                    <a:pt x="4450" y="7454"/>
                    <a:pt x="5070" y="6523"/>
                    <a:pt x="4491" y="5646"/>
                  </a:cubicBezTo>
                  <a:cubicBezTo>
                    <a:pt x="4428" y="5551"/>
                    <a:pt x="4473" y="5472"/>
                    <a:pt x="4586" y="5472"/>
                  </a:cubicBezTo>
                  <a:lnTo>
                    <a:pt x="5710" y="5472"/>
                  </a:lnTo>
                  <a:cubicBezTo>
                    <a:pt x="5715" y="5472"/>
                    <a:pt x="5719" y="5471"/>
                    <a:pt x="5723" y="5466"/>
                  </a:cubicBezTo>
                  <a:cubicBezTo>
                    <a:pt x="5856" y="5342"/>
                    <a:pt x="5771" y="5188"/>
                    <a:pt x="5649" y="5188"/>
                  </a:cubicBezTo>
                  <a:lnTo>
                    <a:pt x="3995" y="5188"/>
                  </a:lnTo>
                  <a:cubicBezTo>
                    <a:pt x="3854" y="5188"/>
                    <a:pt x="3792" y="5368"/>
                    <a:pt x="3904" y="5455"/>
                  </a:cubicBezTo>
                  <a:cubicBezTo>
                    <a:pt x="4871" y="6181"/>
                    <a:pt x="4357" y="7170"/>
                    <a:pt x="3616" y="7170"/>
                  </a:cubicBezTo>
                  <a:cubicBezTo>
                    <a:pt x="2877" y="7170"/>
                    <a:pt x="2363" y="6180"/>
                    <a:pt x="3329" y="5455"/>
                  </a:cubicBezTo>
                  <a:cubicBezTo>
                    <a:pt x="3442" y="5368"/>
                    <a:pt x="3381" y="5188"/>
                    <a:pt x="3239" y="5188"/>
                  </a:cubicBezTo>
                  <a:lnTo>
                    <a:pt x="491" y="5188"/>
                  </a:lnTo>
                  <a:cubicBezTo>
                    <a:pt x="359" y="4820"/>
                    <a:pt x="284" y="4433"/>
                    <a:pt x="284" y="4036"/>
                  </a:cubicBezTo>
                  <a:cubicBezTo>
                    <a:pt x="284" y="1968"/>
                    <a:pt x="1779" y="286"/>
                    <a:pt x="3616" y="286"/>
                  </a:cubicBezTo>
                  <a:close/>
                  <a:moveTo>
                    <a:pt x="4840" y="7851"/>
                  </a:moveTo>
                  <a:cubicBezTo>
                    <a:pt x="5333" y="8212"/>
                    <a:pt x="5639" y="8771"/>
                    <a:pt x="5679" y="9376"/>
                  </a:cubicBezTo>
                  <a:lnTo>
                    <a:pt x="1554" y="9376"/>
                  </a:lnTo>
                  <a:cubicBezTo>
                    <a:pt x="1596" y="8771"/>
                    <a:pt x="1902" y="8211"/>
                    <a:pt x="2392" y="7851"/>
                  </a:cubicBezTo>
                  <a:cubicBezTo>
                    <a:pt x="2819" y="8090"/>
                    <a:pt x="3244" y="8224"/>
                    <a:pt x="3616" y="8224"/>
                  </a:cubicBezTo>
                  <a:cubicBezTo>
                    <a:pt x="3990" y="8224"/>
                    <a:pt x="4415" y="8090"/>
                    <a:pt x="4840" y="7851"/>
                  </a:cubicBezTo>
                  <a:close/>
                  <a:moveTo>
                    <a:pt x="3616" y="0"/>
                  </a:moveTo>
                  <a:cubicBezTo>
                    <a:pt x="2648" y="0"/>
                    <a:pt x="1737" y="422"/>
                    <a:pt x="1055" y="1187"/>
                  </a:cubicBezTo>
                  <a:cubicBezTo>
                    <a:pt x="375" y="1948"/>
                    <a:pt x="1" y="2958"/>
                    <a:pt x="1" y="4033"/>
                  </a:cubicBezTo>
                  <a:cubicBezTo>
                    <a:pt x="1" y="4564"/>
                    <a:pt x="124" y="5101"/>
                    <a:pt x="369" y="5631"/>
                  </a:cubicBezTo>
                  <a:cubicBezTo>
                    <a:pt x="585" y="6102"/>
                    <a:pt x="898" y="6561"/>
                    <a:pt x="1274" y="6960"/>
                  </a:cubicBezTo>
                  <a:cubicBezTo>
                    <a:pt x="1545" y="7248"/>
                    <a:pt x="1837" y="7494"/>
                    <a:pt x="2136" y="7692"/>
                  </a:cubicBezTo>
                  <a:cubicBezTo>
                    <a:pt x="1589" y="8136"/>
                    <a:pt x="1267" y="8807"/>
                    <a:pt x="1267" y="9516"/>
                  </a:cubicBezTo>
                  <a:cubicBezTo>
                    <a:pt x="1267" y="9594"/>
                    <a:pt x="1330" y="9657"/>
                    <a:pt x="1408" y="9657"/>
                  </a:cubicBezTo>
                  <a:lnTo>
                    <a:pt x="5826" y="9657"/>
                  </a:lnTo>
                  <a:cubicBezTo>
                    <a:pt x="5904" y="9657"/>
                    <a:pt x="5967" y="9594"/>
                    <a:pt x="5967" y="9516"/>
                  </a:cubicBezTo>
                  <a:cubicBezTo>
                    <a:pt x="5967" y="8807"/>
                    <a:pt x="5645" y="8137"/>
                    <a:pt x="5098" y="7692"/>
                  </a:cubicBezTo>
                  <a:cubicBezTo>
                    <a:pt x="5396" y="7494"/>
                    <a:pt x="5688" y="7248"/>
                    <a:pt x="5959" y="6960"/>
                  </a:cubicBezTo>
                  <a:cubicBezTo>
                    <a:pt x="6335" y="6563"/>
                    <a:pt x="6649" y="6102"/>
                    <a:pt x="6865" y="5631"/>
                  </a:cubicBezTo>
                  <a:cubicBezTo>
                    <a:pt x="7109" y="5101"/>
                    <a:pt x="7233" y="4564"/>
                    <a:pt x="7233" y="4033"/>
                  </a:cubicBezTo>
                  <a:cubicBezTo>
                    <a:pt x="7233" y="2960"/>
                    <a:pt x="6858" y="1948"/>
                    <a:pt x="6179" y="1187"/>
                  </a:cubicBezTo>
                  <a:cubicBezTo>
                    <a:pt x="5496" y="422"/>
                    <a:pt x="4586" y="0"/>
                    <a:pt x="361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20"/>
            <p:cNvSpPr/>
            <p:nvPr/>
          </p:nvSpPr>
          <p:spPr>
            <a:xfrm>
              <a:off x="810151" y="2201161"/>
              <a:ext cx="75552" cy="75552"/>
            </a:xfrm>
            <a:custGeom>
              <a:rect b="b" l="l" r="r" t="t"/>
              <a:pathLst>
                <a:path extrusionOk="0" h="1953" w="1953">
                  <a:moveTo>
                    <a:pt x="727" y="282"/>
                  </a:moveTo>
                  <a:cubicBezTo>
                    <a:pt x="1246" y="282"/>
                    <a:pt x="1669" y="707"/>
                    <a:pt x="1669" y="1226"/>
                  </a:cubicBezTo>
                  <a:cubicBezTo>
                    <a:pt x="1669" y="1472"/>
                    <a:pt x="1471" y="1670"/>
                    <a:pt x="1225" y="1670"/>
                  </a:cubicBezTo>
                  <a:cubicBezTo>
                    <a:pt x="706" y="1670"/>
                    <a:pt x="282" y="1247"/>
                    <a:pt x="282" y="728"/>
                  </a:cubicBezTo>
                  <a:cubicBezTo>
                    <a:pt x="282" y="482"/>
                    <a:pt x="481" y="282"/>
                    <a:pt x="727" y="282"/>
                  </a:cubicBezTo>
                  <a:close/>
                  <a:moveTo>
                    <a:pt x="727" y="1"/>
                  </a:moveTo>
                  <a:cubicBezTo>
                    <a:pt x="326" y="1"/>
                    <a:pt x="0" y="327"/>
                    <a:pt x="0" y="728"/>
                  </a:cubicBezTo>
                  <a:cubicBezTo>
                    <a:pt x="0" y="1403"/>
                    <a:pt x="550" y="1953"/>
                    <a:pt x="1225" y="1953"/>
                  </a:cubicBezTo>
                  <a:cubicBezTo>
                    <a:pt x="1626" y="1953"/>
                    <a:pt x="1952" y="1627"/>
                    <a:pt x="1952" y="1226"/>
                  </a:cubicBezTo>
                  <a:cubicBezTo>
                    <a:pt x="1952" y="550"/>
                    <a:pt x="1402" y="1"/>
                    <a:pt x="72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20"/>
            <p:cNvSpPr/>
            <p:nvPr/>
          </p:nvSpPr>
          <p:spPr>
            <a:xfrm>
              <a:off x="930384" y="2201161"/>
              <a:ext cx="75552" cy="75552"/>
            </a:xfrm>
            <a:custGeom>
              <a:rect b="b" l="l" r="r" t="t"/>
              <a:pathLst>
                <a:path extrusionOk="0" h="1953" w="1953">
                  <a:moveTo>
                    <a:pt x="1225" y="282"/>
                  </a:moveTo>
                  <a:cubicBezTo>
                    <a:pt x="1471" y="282"/>
                    <a:pt x="1671" y="482"/>
                    <a:pt x="1671" y="728"/>
                  </a:cubicBezTo>
                  <a:cubicBezTo>
                    <a:pt x="1669" y="1247"/>
                    <a:pt x="1247" y="1670"/>
                    <a:pt x="727" y="1670"/>
                  </a:cubicBezTo>
                  <a:cubicBezTo>
                    <a:pt x="482" y="1670"/>
                    <a:pt x="283" y="1470"/>
                    <a:pt x="283" y="1226"/>
                  </a:cubicBezTo>
                  <a:cubicBezTo>
                    <a:pt x="283" y="707"/>
                    <a:pt x="706" y="282"/>
                    <a:pt x="1225" y="282"/>
                  </a:cubicBezTo>
                  <a:close/>
                  <a:moveTo>
                    <a:pt x="1225" y="1"/>
                  </a:moveTo>
                  <a:cubicBezTo>
                    <a:pt x="550" y="1"/>
                    <a:pt x="0" y="550"/>
                    <a:pt x="0" y="1226"/>
                  </a:cubicBezTo>
                  <a:cubicBezTo>
                    <a:pt x="0" y="1627"/>
                    <a:pt x="327" y="1953"/>
                    <a:pt x="727" y="1953"/>
                  </a:cubicBezTo>
                  <a:cubicBezTo>
                    <a:pt x="1403" y="1953"/>
                    <a:pt x="1952" y="1403"/>
                    <a:pt x="1952" y="728"/>
                  </a:cubicBezTo>
                  <a:cubicBezTo>
                    <a:pt x="1952" y="327"/>
                    <a:pt x="1625" y="1"/>
                    <a:pt x="122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8" name="Google Shape;3098;p20"/>
          <p:cNvGrpSpPr/>
          <p:nvPr/>
        </p:nvGrpSpPr>
        <p:grpSpPr>
          <a:xfrm>
            <a:off x="2923601" y="1989886"/>
            <a:ext cx="459026" cy="566562"/>
            <a:chOff x="756650" y="3296681"/>
            <a:chExt cx="302787" cy="373697"/>
          </a:xfrm>
        </p:grpSpPr>
        <p:sp>
          <p:nvSpPr>
            <p:cNvPr id="3099" name="Google Shape;3099;p20"/>
            <p:cNvSpPr/>
            <p:nvPr/>
          </p:nvSpPr>
          <p:spPr>
            <a:xfrm>
              <a:off x="790151" y="3546741"/>
              <a:ext cx="235553" cy="117796"/>
            </a:xfrm>
            <a:custGeom>
              <a:rect b="b" l="l" r="r" t="t"/>
              <a:pathLst>
                <a:path extrusionOk="0" h="3045" w="6089">
                  <a:moveTo>
                    <a:pt x="3044" y="0"/>
                  </a:moveTo>
                  <a:cubicBezTo>
                    <a:pt x="1362" y="0"/>
                    <a:pt x="0" y="1363"/>
                    <a:pt x="0" y="3044"/>
                  </a:cubicBezTo>
                  <a:lnTo>
                    <a:pt x="6088" y="3044"/>
                  </a:lnTo>
                  <a:cubicBezTo>
                    <a:pt x="6088" y="1363"/>
                    <a:pt x="4726" y="0"/>
                    <a:pt x="3044" y="0"/>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20"/>
            <p:cNvSpPr/>
            <p:nvPr/>
          </p:nvSpPr>
          <p:spPr>
            <a:xfrm>
              <a:off x="790151" y="3546741"/>
              <a:ext cx="143444" cy="117796"/>
            </a:xfrm>
            <a:custGeom>
              <a:rect b="b" l="l" r="r" t="t"/>
              <a:pathLst>
                <a:path extrusionOk="0" h="3045" w="3708">
                  <a:moveTo>
                    <a:pt x="3044" y="0"/>
                  </a:moveTo>
                  <a:cubicBezTo>
                    <a:pt x="1362" y="0"/>
                    <a:pt x="0" y="1363"/>
                    <a:pt x="0" y="3044"/>
                  </a:cubicBezTo>
                  <a:lnTo>
                    <a:pt x="1329" y="3044"/>
                  </a:lnTo>
                  <a:cubicBezTo>
                    <a:pt x="1329" y="1591"/>
                    <a:pt x="2347" y="377"/>
                    <a:pt x="3708" y="73"/>
                  </a:cubicBezTo>
                  <a:cubicBezTo>
                    <a:pt x="3494" y="26"/>
                    <a:pt x="3272" y="0"/>
                    <a:pt x="3044" y="0"/>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20"/>
            <p:cNvSpPr/>
            <p:nvPr/>
          </p:nvSpPr>
          <p:spPr>
            <a:xfrm>
              <a:off x="893556" y="3547050"/>
              <a:ext cx="29246" cy="117525"/>
            </a:xfrm>
            <a:custGeom>
              <a:rect b="b" l="l" r="r" t="t"/>
              <a:pathLst>
                <a:path extrusionOk="0" h="3038" w="756">
                  <a:moveTo>
                    <a:pt x="1" y="1"/>
                  </a:moveTo>
                  <a:lnTo>
                    <a:pt x="1" y="3037"/>
                  </a:lnTo>
                  <a:lnTo>
                    <a:pt x="755" y="3037"/>
                  </a:lnTo>
                  <a:lnTo>
                    <a:pt x="755" y="1"/>
                  </a:lnTo>
                  <a:close/>
                </a:path>
              </a:pathLst>
            </a:custGeom>
            <a:solidFill>
              <a:srgbClr val="BE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20"/>
            <p:cNvSpPr/>
            <p:nvPr/>
          </p:nvSpPr>
          <p:spPr>
            <a:xfrm>
              <a:off x="854871" y="3533201"/>
              <a:ext cx="105803" cy="60813"/>
            </a:xfrm>
            <a:custGeom>
              <a:rect b="b" l="l" r="r" t="t"/>
              <a:pathLst>
                <a:path extrusionOk="0" h="1572" w="2735">
                  <a:moveTo>
                    <a:pt x="1" y="0"/>
                  </a:moveTo>
                  <a:lnTo>
                    <a:pt x="1" y="1030"/>
                  </a:lnTo>
                  <a:cubicBezTo>
                    <a:pt x="1" y="1210"/>
                    <a:pt x="118" y="1368"/>
                    <a:pt x="290" y="1421"/>
                  </a:cubicBezTo>
                  <a:cubicBezTo>
                    <a:pt x="521" y="1493"/>
                    <a:pt x="883" y="1571"/>
                    <a:pt x="1367" y="1571"/>
                  </a:cubicBezTo>
                  <a:cubicBezTo>
                    <a:pt x="1851" y="1571"/>
                    <a:pt x="2215" y="1493"/>
                    <a:pt x="2446" y="1421"/>
                  </a:cubicBezTo>
                  <a:cubicBezTo>
                    <a:pt x="2617" y="1368"/>
                    <a:pt x="2734" y="1209"/>
                    <a:pt x="2734" y="1030"/>
                  </a:cubicBezTo>
                  <a:lnTo>
                    <a:pt x="2734" y="0"/>
                  </a:lnTo>
                  <a:close/>
                </a:path>
              </a:pathLst>
            </a:custGeom>
            <a:solidFill>
              <a:srgbClr val="CDD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20"/>
            <p:cNvSpPr/>
            <p:nvPr/>
          </p:nvSpPr>
          <p:spPr>
            <a:xfrm>
              <a:off x="790383" y="3608908"/>
              <a:ext cx="51412" cy="55629"/>
            </a:xfrm>
            <a:custGeom>
              <a:rect b="b" l="l" r="r" t="t"/>
              <a:pathLst>
                <a:path extrusionOk="0" h="1438" w="1329">
                  <a:moveTo>
                    <a:pt x="360" y="0"/>
                  </a:moveTo>
                  <a:cubicBezTo>
                    <a:pt x="131" y="429"/>
                    <a:pt x="1" y="918"/>
                    <a:pt x="1" y="1437"/>
                  </a:cubicBezTo>
                  <a:lnTo>
                    <a:pt x="1329" y="1437"/>
                  </a:lnTo>
                  <a:lnTo>
                    <a:pt x="1329" y="967"/>
                  </a:lnTo>
                  <a:cubicBezTo>
                    <a:pt x="1328" y="433"/>
                    <a:pt x="895" y="0"/>
                    <a:pt x="360" y="0"/>
                  </a:cubicBezTo>
                  <a:close/>
                </a:path>
              </a:pathLst>
            </a:custGeom>
            <a:solidFill>
              <a:srgbClr val="BE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20"/>
            <p:cNvSpPr/>
            <p:nvPr/>
          </p:nvSpPr>
          <p:spPr>
            <a:xfrm>
              <a:off x="974524" y="3608908"/>
              <a:ext cx="51374" cy="55629"/>
            </a:xfrm>
            <a:custGeom>
              <a:rect b="b" l="l" r="r" t="t"/>
              <a:pathLst>
                <a:path extrusionOk="0" h="1438" w="1328">
                  <a:moveTo>
                    <a:pt x="968" y="0"/>
                  </a:moveTo>
                  <a:cubicBezTo>
                    <a:pt x="433" y="0"/>
                    <a:pt x="0" y="433"/>
                    <a:pt x="0" y="967"/>
                  </a:cubicBezTo>
                  <a:lnTo>
                    <a:pt x="0" y="1437"/>
                  </a:lnTo>
                  <a:lnTo>
                    <a:pt x="1327" y="1437"/>
                  </a:lnTo>
                  <a:cubicBezTo>
                    <a:pt x="1327" y="918"/>
                    <a:pt x="1196" y="429"/>
                    <a:pt x="968" y="0"/>
                  </a:cubicBezTo>
                  <a:close/>
                </a:path>
              </a:pathLst>
            </a:custGeom>
            <a:solidFill>
              <a:srgbClr val="CDD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20"/>
            <p:cNvSpPr/>
            <p:nvPr/>
          </p:nvSpPr>
          <p:spPr>
            <a:xfrm>
              <a:off x="1003305" y="3421402"/>
              <a:ext cx="50252" cy="50213"/>
            </a:xfrm>
            <a:custGeom>
              <a:rect b="b" l="l" r="r" t="t"/>
              <a:pathLst>
                <a:path extrusionOk="0" h="1298" w="1299">
                  <a:moveTo>
                    <a:pt x="650" y="0"/>
                  </a:moveTo>
                  <a:cubicBezTo>
                    <a:pt x="292" y="0"/>
                    <a:pt x="1" y="290"/>
                    <a:pt x="1" y="649"/>
                  </a:cubicBezTo>
                  <a:cubicBezTo>
                    <a:pt x="1" y="1008"/>
                    <a:pt x="292" y="1298"/>
                    <a:pt x="650" y="1298"/>
                  </a:cubicBezTo>
                  <a:cubicBezTo>
                    <a:pt x="1008" y="1298"/>
                    <a:pt x="1299" y="1008"/>
                    <a:pt x="1299" y="649"/>
                  </a:cubicBezTo>
                  <a:cubicBezTo>
                    <a:pt x="1299" y="290"/>
                    <a:pt x="1008" y="0"/>
                    <a:pt x="650" y="0"/>
                  </a:cubicBezTo>
                  <a:close/>
                </a:path>
              </a:pathLst>
            </a:custGeom>
            <a:solidFill>
              <a:srgbClr val="FFDE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20"/>
            <p:cNvSpPr/>
            <p:nvPr/>
          </p:nvSpPr>
          <p:spPr>
            <a:xfrm>
              <a:off x="762336" y="3421402"/>
              <a:ext cx="50484" cy="50213"/>
            </a:xfrm>
            <a:custGeom>
              <a:rect b="b" l="l" r="r" t="t"/>
              <a:pathLst>
                <a:path extrusionOk="0" h="1298" w="1305">
                  <a:moveTo>
                    <a:pt x="653" y="0"/>
                  </a:moveTo>
                  <a:cubicBezTo>
                    <a:pt x="297" y="0"/>
                    <a:pt x="7" y="286"/>
                    <a:pt x="4" y="643"/>
                  </a:cubicBezTo>
                  <a:cubicBezTo>
                    <a:pt x="1" y="1001"/>
                    <a:pt x="288" y="1295"/>
                    <a:pt x="646" y="1298"/>
                  </a:cubicBezTo>
                  <a:cubicBezTo>
                    <a:pt x="648" y="1298"/>
                    <a:pt x="650" y="1298"/>
                    <a:pt x="652" y="1298"/>
                  </a:cubicBezTo>
                  <a:cubicBezTo>
                    <a:pt x="1008" y="1298"/>
                    <a:pt x="1299" y="1011"/>
                    <a:pt x="1302" y="655"/>
                  </a:cubicBezTo>
                  <a:cubicBezTo>
                    <a:pt x="1305" y="297"/>
                    <a:pt x="1018" y="3"/>
                    <a:pt x="659" y="0"/>
                  </a:cubicBezTo>
                  <a:cubicBezTo>
                    <a:pt x="657" y="0"/>
                    <a:pt x="655" y="0"/>
                    <a:pt x="653" y="0"/>
                  </a:cubicBezTo>
                  <a:close/>
                </a:path>
              </a:pathLst>
            </a:custGeom>
            <a:solidFill>
              <a:srgbClr val="FFC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20"/>
            <p:cNvSpPr/>
            <p:nvPr/>
          </p:nvSpPr>
          <p:spPr>
            <a:xfrm>
              <a:off x="781369" y="3312929"/>
              <a:ext cx="253077" cy="253116"/>
            </a:xfrm>
            <a:custGeom>
              <a:rect b="b" l="l" r="r" t="t"/>
              <a:pathLst>
                <a:path extrusionOk="0" h="6543" w="6542">
                  <a:moveTo>
                    <a:pt x="3271" y="1"/>
                  </a:moveTo>
                  <a:cubicBezTo>
                    <a:pt x="1465" y="1"/>
                    <a:pt x="0" y="1464"/>
                    <a:pt x="0" y="3272"/>
                  </a:cubicBezTo>
                  <a:cubicBezTo>
                    <a:pt x="0" y="5078"/>
                    <a:pt x="1465" y="6542"/>
                    <a:pt x="3271" y="6542"/>
                  </a:cubicBezTo>
                  <a:cubicBezTo>
                    <a:pt x="5077" y="6542"/>
                    <a:pt x="6542" y="5078"/>
                    <a:pt x="6542" y="3272"/>
                  </a:cubicBezTo>
                  <a:cubicBezTo>
                    <a:pt x="6542" y="1464"/>
                    <a:pt x="5077" y="1"/>
                    <a:pt x="3271" y="1"/>
                  </a:cubicBezTo>
                  <a:close/>
                </a:path>
              </a:pathLst>
            </a:custGeom>
            <a:solidFill>
              <a:srgbClr val="FFEE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20"/>
            <p:cNvSpPr/>
            <p:nvPr/>
          </p:nvSpPr>
          <p:spPr>
            <a:xfrm>
              <a:off x="781176" y="3358655"/>
              <a:ext cx="141123" cy="207390"/>
            </a:xfrm>
            <a:custGeom>
              <a:rect b="b" l="l" r="r" t="t"/>
              <a:pathLst>
                <a:path extrusionOk="0" h="5361" w="3648">
                  <a:moveTo>
                    <a:pt x="755" y="1"/>
                  </a:moveTo>
                  <a:cubicBezTo>
                    <a:pt x="284" y="567"/>
                    <a:pt x="0" y="1295"/>
                    <a:pt x="0" y="2090"/>
                  </a:cubicBezTo>
                  <a:cubicBezTo>
                    <a:pt x="0" y="3895"/>
                    <a:pt x="1464" y="5360"/>
                    <a:pt x="3271" y="5360"/>
                  </a:cubicBezTo>
                  <a:cubicBezTo>
                    <a:pt x="3399" y="5360"/>
                    <a:pt x="3524" y="5352"/>
                    <a:pt x="3648" y="5337"/>
                  </a:cubicBezTo>
                  <a:cubicBezTo>
                    <a:pt x="2020" y="5150"/>
                    <a:pt x="755" y="3767"/>
                    <a:pt x="755" y="2090"/>
                  </a:cubicBezTo>
                  <a:lnTo>
                    <a:pt x="755" y="1"/>
                  </a:lnTo>
                  <a:close/>
                </a:path>
              </a:pathLst>
            </a:custGeom>
            <a:solidFill>
              <a:srgbClr val="FFDE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20"/>
            <p:cNvSpPr/>
            <p:nvPr/>
          </p:nvSpPr>
          <p:spPr>
            <a:xfrm>
              <a:off x="828372" y="3466083"/>
              <a:ext cx="42902" cy="34120"/>
            </a:xfrm>
            <a:custGeom>
              <a:rect b="b" l="l" r="r" t="t"/>
              <a:pathLst>
                <a:path extrusionOk="0" h="882" w="1109">
                  <a:moveTo>
                    <a:pt x="555" y="1"/>
                  </a:moveTo>
                  <a:cubicBezTo>
                    <a:pt x="249" y="1"/>
                    <a:pt x="1" y="198"/>
                    <a:pt x="1" y="442"/>
                  </a:cubicBezTo>
                  <a:cubicBezTo>
                    <a:pt x="1" y="684"/>
                    <a:pt x="249" y="881"/>
                    <a:pt x="555" y="881"/>
                  </a:cubicBezTo>
                  <a:cubicBezTo>
                    <a:pt x="861" y="881"/>
                    <a:pt x="1109" y="684"/>
                    <a:pt x="1109" y="442"/>
                  </a:cubicBezTo>
                  <a:cubicBezTo>
                    <a:pt x="1109" y="198"/>
                    <a:pt x="861"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20"/>
            <p:cNvSpPr/>
            <p:nvPr/>
          </p:nvSpPr>
          <p:spPr>
            <a:xfrm>
              <a:off x="944504" y="3466083"/>
              <a:ext cx="42902" cy="34120"/>
            </a:xfrm>
            <a:custGeom>
              <a:rect b="b" l="l" r="r" t="t"/>
              <a:pathLst>
                <a:path extrusionOk="0" h="882" w="1109">
                  <a:moveTo>
                    <a:pt x="554" y="1"/>
                  </a:moveTo>
                  <a:cubicBezTo>
                    <a:pt x="248" y="1"/>
                    <a:pt x="1" y="198"/>
                    <a:pt x="1" y="442"/>
                  </a:cubicBezTo>
                  <a:cubicBezTo>
                    <a:pt x="1" y="684"/>
                    <a:pt x="248" y="881"/>
                    <a:pt x="554" y="881"/>
                  </a:cubicBezTo>
                  <a:cubicBezTo>
                    <a:pt x="860" y="881"/>
                    <a:pt x="1108" y="684"/>
                    <a:pt x="1108" y="442"/>
                  </a:cubicBezTo>
                  <a:cubicBezTo>
                    <a:pt x="1108" y="198"/>
                    <a:pt x="860" y="1"/>
                    <a:pt x="5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20"/>
            <p:cNvSpPr/>
            <p:nvPr/>
          </p:nvSpPr>
          <p:spPr>
            <a:xfrm>
              <a:off x="857076" y="3452504"/>
              <a:ext cx="11025" cy="19691"/>
            </a:xfrm>
            <a:custGeom>
              <a:rect b="b" l="l" r="r" t="t"/>
              <a:pathLst>
                <a:path extrusionOk="0" h="509" w="285">
                  <a:moveTo>
                    <a:pt x="142" y="0"/>
                  </a:moveTo>
                  <a:cubicBezTo>
                    <a:pt x="136" y="0"/>
                    <a:pt x="130" y="0"/>
                    <a:pt x="124" y="1"/>
                  </a:cubicBezTo>
                  <a:cubicBezTo>
                    <a:pt x="52" y="10"/>
                    <a:pt x="1" y="75"/>
                    <a:pt x="1" y="147"/>
                  </a:cubicBezTo>
                  <a:lnTo>
                    <a:pt x="1" y="362"/>
                  </a:lnTo>
                  <a:cubicBezTo>
                    <a:pt x="1" y="435"/>
                    <a:pt x="52" y="499"/>
                    <a:pt x="124" y="508"/>
                  </a:cubicBezTo>
                  <a:cubicBezTo>
                    <a:pt x="130" y="508"/>
                    <a:pt x="136" y="509"/>
                    <a:pt x="142" y="509"/>
                  </a:cubicBezTo>
                  <a:cubicBezTo>
                    <a:pt x="221" y="509"/>
                    <a:pt x="284" y="446"/>
                    <a:pt x="284" y="367"/>
                  </a:cubicBezTo>
                  <a:lnTo>
                    <a:pt x="284" y="140"/>
                  </a:lnTo>
                  <a:cubicBezTo>
                    <a:pt x="284" y="63"/>
                    <a:pt x="221" y="0"/>
                    <a:pt x="14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20"/>
            <p:cNvSpPr/>
            <p:nvPr/>
          </p:nvSpPr>
          <p:spPr>
            <a:xfrm>
              <a:off x="948257" y="3452504"/>
              <a:ext cx="10987" cy="19691"/>
            </a:xfrm>
            <a:custGeom>
              <a:rect b="b" l="l" r="r" t="t"/>
              <a:pathLst>
                <a:path extrusionOk="0" h="509" w="284">
                  <a:moveTo>
                    <a:pt x="142" y="0"/>
                  </a:moveTo>
                  <a:cubicBezTo>
                    <a:pt x="136" y="0"/>
                    <a:pt x="130" y="0"/>
                    <a:pt x="124" y="1"/>
                  </a:cubicBezTo>
                  <a:cubicBezTo>
                    <a:pt x="51" y="10"/>
                    <a:pt x="1" y="75"/>
                    <a:pt x="1" y="147"/>
                  </a:cubicBezTo>
                  <a:lnTo>
                    <a:pt x="1" y="362"/>
                  </a:lnTo>
                  <a:cubicBezTo>
                    <a:pt x="1" y="435"/>
                    <a:pt x="53" y="499"/>
                    <a:pt x="124" y="508"/>
                  </a:cubicBezTo>
                  <a:cubicBezTo>
                    <a:pt x="130" y="508"/>
                    <a:pt x="136" y="509"/>
                    <a:pt x="142" y="509"/>
                  </a:cubicBezTo>
                  <a:cubicBezTo>
                    <a:pt x="221" y="509"/>
                    <a:pt x="283" y="446"/>
                    <a:pt x="283" y="367"/>
                  </a:cubicBezTo>
                  <a:lnTo>
                    <a:pt x="283" y="140"/>
                  </a:lnTo>
                  <a:cubicBezTo>
                    <a:pt x="283" y="63"/>
                    <a:pt x="220" y="0"/>
                    <a:pt x="14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20"/>
            <p:cNvSpPr/>
            <p:nvPr/>
          </p:nvSpPr>
          <p:spPr>
            <a:xfrm>
              <a:off x="889765" y="3461015"/>
              <a:ext cx="36287" cy="16402"/>
            </a:xfrm>
            <a:custGeom>
              <a:rect b="b" l="l" r="r" t="t"/>
              <a:pathLst>
                <a:path extrusionOk="0" h="424" w="938">
                  <a:moveTo>
                    <a:pt x="779" y="0"/>
                  </a:moveTo>
                  <a:cubicBezTo>
                    <a:pt x="740" y="0"/>
                    <a:pt x="701" y="16"/>
                    <a:pt x="674" y="48"/>
                  </a:cubicBezTo>
                  <a:cubicBezTo>
                    <a:pt x="622" y="106"/>
                    <a:pt x="548" y="141"/>
                    <a:pt x="469" y="141"/>
                  </a:cubicBezTo>
                  <a:cubicBezTo>
                    <a:pt x="390" y="141"/>
                    <a:pt x="316" y="107"/>
                    <a:pt x="264" y="48"/>
                  </a:cubicBezTo>
                  <a:cubicBezTo>
                    <a:pt x="236" y="17"/>
                    <a:pt x="198" y="0"/>
                    <a:pt x="159" y="0"/>
                  </a:cubicBezTo>
                  <a:cubicBezTo>
                    <a:pt x="126" y="0"/>
                    <a:pt x="93" y="12"/>
                    <a:pt x="65" y="35"/>
                  </a:cubicBezTo>
                  <a:cubicBezTo>
                    <a:pt x="7" y="86"/>
                    <a:pt x="1" y="175"/>
                    <a:pt x="52" y="235"/>
                  </a:cubicBezTo>
                  <a:cubicBezTo>
                    <a:pt x="157" y="354"/>
                    <a:pt x="310" y="424"/>
                    <a:pt x="469" y="424"/>
                  </a:cubicBezTo>
                  <a:cubicBezTo>
                    <a:pt x="628" y="424"/>
                    <a:pt x="781" y="354"/>
                    <a:pt x="886" y="235"/>
                  </a:cubicBezTo>
                  <a:cubicBezTo>
                    <a:pt x="938" y="177"/>
                    <a:pt x="932" y="86"/>
                    <a:pt x="872" y="35"/>
                  </a:cubicBezTo>
                  <a:cubicBezTo>
                    <a:pt x="846" y="12"/>
                    <a:pt x="812" y="0"/>
                    <a:pt x="77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20"/>
            <p:cNvSpPr/>
            <p:nvPr/>
          </p:nvSpPr>
          <p:spPr>
            <a:xfrm>
              <a:off x="770770" y="3302329"/>
              <a:ext cx="274045" cy="137448"/>
            </a:xfrm>
            <a:custGeom>
              <a:rect b="b" l="l" r="r" t="t"/>
              <a:pathLst>
                <a:path extrusionOk="0" h="3553" w="7084">
                  <a:moveTo>
                    <a:pt x="3542" y="1"/>
                  </a:moveTo>
                  <a:cubicBezTo>
                    <a:pt x="1685" y="1"/>
                    <a:pt x="157" y="1430"/>
                    <a:pt x="0" y="3245"/>
                  </a:cubicBezTo>
                  <a:cubicBezTo>
                    <a:pt x="149" y="3245"/>
                    <a:pt x="269" y="3364"/>
                    <a:pt x="269" y="3514"/>
                  </a:cubicBezTo>
                  <a:lnTo>
                    <a:pt x="269" y="3553"/>
                  </a:lnTo>
                  <a:lnTo>
                    <a:pt x="646" y="3553"/>
                  </a:lnTo>
                  <a:cubicBezTo>
                    <a:pt x="855" y="3553"/>
                    <a:pt x="1024" y="3384"/>
                    <a:pt x="1024" y="3176"/>
                  </a:cubicBezTo>
                  <a:lnTo>
                    <a:pt x="1024" y="2685"/>
                  </a:lnTo>
                  <a:cubicBezTo>
                    <a:pt x="1024" y="2477"/>
                    <a:pt x="1192" y="2308"/>
                    <a:pt x="1400" y="2308"/>
                  </a:cubicBezTo>
                  <a:lnTo>
                    <a:pt x="5683" y="2308"/>
                  </a:lnTo>
                  <a:cubicBezTo>
                    <a:pt x="5892" y="2308"/>
                    <a:pt x="6060" y="2477"/>
                    <a:pt x="6060" y="2685"/>
                  </a:cubicBezTo>
                  <a:lnTo>
                    <a:pt x="6060" y="3176"/>
                  </a:lnTo>
                  <a:cubicBezTo>
                    <a:pt x="6060" y="3384"/>
                    <a:pt x="6229" y="3553"/>
                    <a:pt x="6437" y="3553"/>
                  </a:cubicBezTo>
                  <a:lnTo>
                    <a:pt x="6815" y="3553"/>
                  </a:lnTo>
                  <a:lnTo>
                    <a:pt x="6815" y="3514"/>
                  </a:lnTo>
                  <a:cubicBezTo>
                    <a:pt x="6815" y="3364"/>
                    <a:pt x="6936" y="3245"/>
                    <a:pt x="7084" y="3245"/>
                  </a:cubicBezTo>
                  <a:cubicBezTo>
                    <a:pt x="6927" y="1430"/>
                    <a:pt x="5398" y="1"/>
                    <a:pt x="35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20"/>
            <p:cNvSpPr/>
            <p:nvPr/>
          </p:nvSpPr>
          <p:spPr>
            <a:xfrm>
              <a:off x="808836" y="3301826"/>
              <a:ext cx="198802" cy="137293"/>
            </a:xfrm>
            <a:custGeom>
              <a:rect b="b" l="l" r="r" t="t"/>
              <a:pathLst>
                <a:path extrusionOk="0" h="3549" w="5139">
                  <a:moveTo>
                    <a:pt x="0" y="1"/>
                  </a:moveTo>
                  <a:lnTo>
                    <a:pt x="0" y="1772"/>
                  </a:lnTo>
                  <a:cubicBezTo>
                    <a:pt x="0" y="2754"/>
                    <a:pt x="796" y="3548"/>
                    <a:pt x="1776" y="3548"/>
                  </a:cubicBezTo>
                  <a:lnTo>
                    <a:pt x="3322" y="3548"/>
                  </a:lnTo>
                  <a:cubicBezTo>
                    <a:pt x="4272" y="3548"/>
                    <a:pt x="5050" y="2798"/>
                    <a:pt x="5092" y="1858"/>
                  </a:cubicBezTo>
                  <a:cubicBezTo>
                    <a:pt x="5139" y="844"/>
                    <a:pt x="4310" y="1"/>
                    <a:pt x="3295" y="1"/>
                  </a:cubicBezTo>
                  <a:close/>
                </a:path>
              </a:pathLst>
            </a:custGeom>
            <a:solidFill>
              <a:srgbClr val="FF955F">
                <a:alpha val="9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20"/>
            <p:cNvSpPr/>
            <p:nvPr/>
          </p:nvSpPr>
          <p:spPr>
            <a:xfrm>
              <a:off x="808913" y="3301942"/>
              <a:ext cx="97950" cy="137216"/>
            </a:xfrm>
            <a:custGeom>
              <a:rect b="b" l="l" r="r" t="t"/>
              <a:pathLst>
                <a:path extrusionOk="0" h="3547" w="2532">
                  <a:moveTo>
                    <a:pt x="1" y="0"/>
                  </a:moveTo>
                  <a:lnTo>
                    <a:pt x="1" y="1769"/>
                  </a:lnTo>
                  <a:cubicBezTo>
                    <a:pt x="1" y="2751"/>
                    <a:pt x="796" y="3546"/>
                    <a:pt x="1776" y="3546"/>
                  </a:cubicBezTo>
                  <a:lnTo>
                    <a:pt x="2532" y="3546"/>
                  </a:lnTo>
                  <a:cubicBezTo>
                    <a:pt x="1550" y="3545"/>
                    <a:pt x="755" y="2751"/>
                    <a:pt x="755" y="1773"/>
                  </a:cubicBezTo>
                  <a:lnTo>
                    <a:pt x="7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20"/>
            <p:cNvSpPr/>
            <p:nvPr/>
          </p:nvSpPr>
          <p:spPr>
            <a:xfrm>
              <a:off x="756650" y="3296681"/>
              <a:ext cx="302787" cy="373697"/>
            </a:xfrm>
            <a:custGeom>
              <a:rect b="b" l="l" r="r" t="t"/>
              <a:pathLst>
                <a:path extrusionOk="0" h="9660" w="7827">
                  <a:moveTo>
                    <a:pt x="6576" y="1555"/>
                  </a:moveTo>
                  <a:lnTo>
                    <a:pt x="6576" y="1555"/>
                  </a:lnTo>
                  <a:cubicBezTo>
                    <a:pt x="6974" y="2047"/>
                    <a:pt x="7225" y="2638"/>
                    <a:pt x="7303" y="3270"/>
                  </a:cubicBezTo>
                  <a:cubicBezTo>
                    <a:pt x="7183" y="3318"/>
                    <a:pt x="7092" y="3420"/>
                    <a:pt x="7060" y="3547"/>
                  </a:cubicBezTo>
                  <a:lnTo>
                    <a:pt x="6811" y="3547"/>
                  </a:lnTo>
                  <a:cubicBezTo>
                    <a:pt x="6809" y="3547"/>
                    <a:pt x="6808" y="3547"/>
                    <a:pt x="6807" y="3547"/>
                  </a:cubicBezTo>
                  <a:cubicBezTo>
                    <a:pt x="6679" y="3547"/>
                    <a:pt x="6575" y="3442"/>
                    <a:pt x="6575" y="3313"/>
                  </a:cubicBezTo>
                  <a:lnTo>
                    <a:pt x="6575" y="2824"/>
                  </a:lnTo>
                  <a:cubicBezTo>
                    <a:pt x="6575" y="2728"/>
                    <a:pt x="6549" y="2638"/>
                    <a:pt x="6500" y="2555"/>
                  </a:cubicBezTo>
                  <a:cubicBezTo>
                    <a:pt x="6571" y="2355"/>
                    <a:pt x="6611" y="2137"/>
                    <a:pt x="6611" y="1914"/>
                  </a:cubicBezTo>
                  <a:cubicBezTo>
                    <a:pt x="6611" y="1790"/>
                    <a:pt x="6600" y="1671"/>
                    <a:pt x="6576" y="1555"/>
                  </a:cubicBezTo>
                  <a:close/>
                  <a:moveTo>
                    <a:pt x="1219" y="1599"/>
                  </a:moveTo>
                  <a:lnTo>
                    <a:pt x="1219" y="1915"/>
                  </a:lnTo>
                  <a:cubicBezTo>
                    <a:pt x="1219" y="2140"/>
                    <a:pt x="1259" y="2356"/>
                    <a:pt x="1335" y="2558"/>
                  </a:cubicBezTo>
                  <a:cubicBezTo>
                    <a:pt x="1284" y="2638"/>
                    <a:pt x="1257" y="2728"/>
                    <a:pt x="1257" y="2824"/>
                  </a:cubicBezTo>
                  <a:lnTo>
                    <a:pt x="1257" y="3313"/>
                  </a:lnTo>
                  <a:cubicBezTo>
                    <a:pt x="1257" y="3444"/>
                    <a:pt x="1151" y="3549"/>
                    <a:pt x="1020" y="3549"/>
                  </a:cubicBezTo>
                  <a:lnTo>
                    <a:pt x="747" y="3549"/>
                  </a:lnTo>
                  <a:cubicBezTo>
                    <a:pt x="713" y="3423"/>
                    <a:pt x="617" y="3319"/>
                    <a:pt x="492" y="3271"/>
                  </a:cubicBezTo>
                  <a:cubicBezTo>
                    <a:pt x="571" y="2664"/>
                    <a:pt x="824" y="2084"/>
                    <a:pt x="1219" y="1599"/>
                  </a:cubicBezTo>
                  <a:close/>
                  <a:moveTo>
                    <a:pt x="4658" y="286"/>
                  </a:moveTo>
                  <a:cubicBezTo>
                    <a:pt x="5574" y="286"/>
                    <a:pt x="6327" y="1031"/>
                    <a:pt x="6311" y="1947"/>
                  </a:cubicBezTo>
                  <a:cubicBezTo>
                    <a:pt x="6296" y="2833"/>
                    <a:pt x="5571" y="3549"/>
                    <a:pt x="4680" y="3549"/>
                  </a:cubicBezTo>
                  <a:lnTo>
                    <a:pt x="3135" y="3549"/>
                  </a:lnTo>
                  <a:cubicBezTo>
                    <a:pt x="2233" y="3549"/>
                    <a:pt x="1501" y="2818"/>
                    <a:pt x="1501" y="1916"/>
                  </a:cubicBezTo>
                  <a:lnTo>
                    <a:pt x="1501" y="286"/>
                  </a:lnTo>
                  <a:close/>
                  <a:moveTo>
                    <a:pt x="7410" y="3524"/>
                  </a:moveTo>
                  <a:cubicBezTo>
                    <a:pt x="7493" y="3616"/>
                    <a:pt x="7541" y="3737"/>
                    <a:pt x="7541" y="3863"/>
                  </a:cubicBezTo>
                  <a:cubicBezTo>
                    <a:pt x="7541" y="4057"/>
                    <a:pt x="7433" y="4227"/>
                    <a:pt x="7271" y="4311"/>
                  </a:cubicBezTo>
                  <a:cubicBezTo>
                    <a:pt x="7309" y="4104"/>
                    <a:pt x="7330" y="3893"/>
                    <a:pt x="7330" y="3681"/>
                  </a:cubicBezTo>
                  <a:lnTo>
                    <a:pt x="7330" y="3642"/>
                  </a:lnTo>
                  <a:cubicBezTo>
                    <a:pt x="7330" y="3588"/>
                    <a:pt x="7362" y="3542"/>
                    <a:pt x="7410" y="3524"/>
                  </a:cubicBezTo>
                  <a:close/>
                  <a:moveTo>
                    <a:pt x="422" y="3533"/>
                  </a:moveTo>
                  <a:cubicBezTo>
                    <a:pt x="470" y="3551"/>
                    <a:pt x="502" y="3598"/>
                    <a:pt x="502" y="3652"/>
                  </a:cubicBezTo>
                  <a:lnTo>
                    <a:pt x="502" y="3689"/>
                  </a:lnTo>
                  <a:cubicBezTo>
                    <a:pt x="502" y="3905"/>
                    <a:pt x="522" y="4116"/>
                    <a:pt x="560" y="4320"/>
                  </a:cubicBezTo>
                  <a:cubicBezTo>
                    <a:pt x="399" y="4236"/>
                    <a:pt x="291" y="4067"/>
                    <a:pt x="291" y="3873"/>
                  </a:cubicBezTo>
                  <a:cubicBezTo>
                    <a:pt x="291" y="3748"/>
                    <a:pt x="339" y="3626"/>
                    <a:pt x="422" y="3533"/>
                  </a:cubicBezTo>
                  <a:close/>
                  <a:moveTo>
                    <a:pt x="5141" y="6874"/>
                  </a:moveTo>
                  <a:lnTo>
                    <a:pt x="5141" y="7152"/>
                  </a:lnTo>
                  <a:cubicBezTo>
                    <a:pt x="5141" y="7270"/>
                    <a:pt x="5066" y="7374"/>
                    <a:pt x="4954" y="7408"/>
                  </a:cubicBezTo>
                  <a:cubicBezTo>
                    <a:pt x="4740" y="7472"/>
                    <a:pt x="4389" y="7550"/>
                    <a:pt x="3915" y="7550"/>
                  </a:cubicBezTo>
                  <a:cubicBezTo>
                    <a:pt x="3442" y="7550"/>
                    <a:pt x="3089" y="7472"/>
                    <a:pt x="2877" y="7408"/>
                  </a:cubicBezTo>
                  <a:cubicBezTo>
                    <a:pt x="2765" y="7374"/>
                    <a:pt x="2688" y="7270"/>
                    <a:pt x="2688" y="7152"/>
                  </a:cubicBezTo>
                  <a:lnTo>
                    <a:pt x="2688" y="6874"/>
                  </a:lnTo>
                  <a:cubicBezTo>
                    <a:pt x="3070" y="7021"/>
                    <a:pt x="3483" y="7102"/>
                    <a:pt x="3915" y="7102"/>
                  </a:cubicBezTo>
                  <a:cubicBezTo>
                    <a:pt x="3918" y="7102"/>
                    <a:pt x="3921" y="7102"/>
                    <a:pt x="3924" y="7102"/>
                  </a:cubicBezTo>
                  <a:cubicBezTo>
                    <a:pt x="4344" y="7102"/>
                    <a:pt x="4757" y="7023"/>
                    <a:pt x="5141" y="6874"/>
                  </a:cubicBezTo>
                  <a:close/>
                  <a:moveTo>
                    <a:pt x="6502" y="8225"/>
                  </a:moveTo>
                  <a:cubicBezTo>
                    <a:pt x="6680" y="8580"/>
                    <a:pt x="6785" y="8972"/>
                    <a:pt x="6805" y="9375"/>
                  </a:cubicBezTo>
                  <a:lnTo>
                    <a:pt x="5764" y="9375"/>
                  </a:lnTo>
                  <a:lnTo>
                    <a:pt x="5764" y="9047"/>
                  </a:lnTo>
                  <a:cubicBezTo>
                    <a:pt x="5764" y="8621"/>
                    <a:pt x="6089" y="8269"/>
                    <a:pt x="6502" y="8225"/>
                  </a:cubicBezTo>
                  <a:close/>
                  <a:moveTo>
                    <a:pt x="5425" y="7033"/>
                  </a:moveTo>
                  <a:cubicBezTo>
                    <a:pt x="5425" y="7034"/>
                    <a:pt x="6125" y="7587"/>
                    <a:pt x="6359" y="7957"/>
                  </a:cubicBezTo>
                  <a:cubicBezTo>
                    <a:pt x="5861" y="8066"/>
                    <a:pt x="5484" y="8510"/>
                    <a:pt x="5482" y="9041"/>
                  </a:cubicBezTo>
                  <a:lnTo>
                    <a:pt x="5482" y="9376"/>
                  </a:lnTo>
                  <a:lnTo>
                    <a:pt x="4426" y="9376"/>
                  </a:lnTo>
                  <a:lnTo>
                    <a:pt x="4426" y="7810"/>
                  </a:lnTo>
                  <a:cubicBezTo>
                    <a:pt x="4685" y="7778"/>
                    <a:pt x="4888" y="7729"/>
                    <a:pt x="5034" y="7685"/>
                  </a:cubicBezTo>
                  <a:cubicBezTo>
                    <a:pt x="5267" y="7613"/>
                    <a:pt x="5425" y="7401"/>
                    <a:pt x="5425" y="7158"/>
                  </a:cubicBezTo>
                  <a:lnTo>
                    <a:pt x="5425" y="7033"/>
                  </a:lnTo>
                  <a:close/>
                  <a:moveTo>
                    <a:pt x="1309" y="8226"/>
                  </a:moveTo>
                  <a:cubicBezTo>
                    <a:pt x="1725" y="8270"/>
                    <a:pt x="2049" y="8621"/>
                    <a:pt x="2049" y="9048"/>
                  </a:cubicBezTo>
                  <a:lnTo>
                    <a:pt x="2049" y="9377"/>
                  </a:lnTo>
                  <a:lnTo>
                    <a:pt x="1009" y="9377"/>
                  </a:lnTo>
                  <a:cubicBezTo>
                    <a:pt x="1029" y="8971"/>
                    <a:pt x="1132" y="8582"/>
                    <a:pt x="1309" y="8226"/>
                  </a:cubicBezTo>
                  <a:close/>
                  <a:moveTo>
                    <a:pt x="2388" y="7034"/>
                  </a:moveTo>
                  <a:lnTo>
                    <a:pt x="2388" y="7150"/>
                  </a:lnTo>
                  <a:cubicBezTo>
                    <a:pt x="2388" y="7396"/>
                    <a:pt x="2545" y="7609"/>
                    <a:pt x="2780" y="7681"/>
                  </a:cubicBezTo>
                  <a:cubicBezTo>
                    <a:pt x="2925" y="7725"/>
                    <a:pt x="3129" y="7776"/>
                    <a:pt x="3388" y="7806"/>
                  </a:cubicBezTo>
                  <a:lnTo>
                    <a:pt x="3388" y="8334"/>
                  </a:lnTo>
                  <a:cubicBezTo>
                    <a:pt x="3388" y="8406"/>
                    <a:pt x="3440" y="8470"/>
                    <a:pt x="3511" y="8480"/>
                  </a:cubicBezTo>
                  <a:cubicBezTo>
                    <a:pt x="3517" y="8480"/>
                    <a:pt x="3523" y="8481"/>
                    <a:pt x="3529" y="8481"/>
                  </a:cubicBezTo>
                  <a:cubicBezTo>
                    <a:pt x="3608" y="8481"/>
                    <a:pt x="3672" y="8418"/>
                    <a:pt x="3672" y="8340"/>
                  </a:cubicBezTo>
                  <a:lnTo>
                    <a:pt x="3672" y="7836"/>
                  </a:lnTo>
                  <a:cubicBezTo>
                    <a:pt x="3747" y="7840"/>
                    <a:pt x="3826" y="7842"/>
                    <a:pt x="3907" y="7842"/>
                  </a:cubicBezTo>
                  <a:cubicBezTo>
                    <a:pt x="3989" y="7842"/>
                    <a:pt x="4068" y="7840"/>
                    <a:pt x="4143" y="7836"/>
                  </a:cubicBezTo>
                  <a:lnTo>
                    <a:pt x="4143" y="9377"/>
                  </a:lnTo>
                  <a:lnTo>
                    <a:pt x="3672" y="9377"/>
                  </a:lnTo>
                  <a:lnTo>
                    <a:pt x="3672" y="8879"/>
                  </a:lnTo>
                  <a:cubicBezTo>
                    <a:pt x="3672" y="8807"/>
                    <a:pt x="3620" y="8742"/>
                    <a:pt x="3547" y="8733"/>
                  </a:cubicBezTo>
                  <a:cubicBezTo>
                    <a:pt x="3541" y="8732"/>
                    <a:pt x="3535" y="8732"/>
                    <a:pt x="3530" y="8732"/>
                  </a:cubicBezTo>
                  <a:cubicBezTo>
                    <a:pt x="3452" y="8732"/>
                    <a:pt x="3388" y="8796"/>
                    <a:pt x="3388" y="8873"/>
                  </a:cubicBezTo>
                  <a:lnTo>
                    <a:pt x="3388" y="9376"/>
                  </a:lnTo>
                  <a:lnTo>
                    <a:pt x="2332" y="9376"/>
                  </a:lnTo>
                  <a:lnTo>
                    <a:pt x="2332" y="9041"/>
                  </a:lnTo>
                  <a:cubicBezTo>
                    <a:pt x="2334" y="8509"/>
                    <a:pt x="1959" y="8065"/>
                    <a:pt x="1459" y="7957"/>
                  </a:cubicBezTo>
                  <a:cubicBezTo>
                    <a:pt x="1696" y="7587"/>
                    <a:pt x="2388" y="7034"/>
                    <a:pt x="2388" y="7034"/>
                  </a:cubicBezTo>
                  <a:close/>
                  <a:moveTo>
                    <a:pt x="1361" y="1"/>
                  </a:moveTo>
                  <a:cubicBezTo>
                    <a:pt x="1283" y="1"/>
                    <a:pt x="1220" y="64"/>
                    <a:pt x="1220" y="142"/>
                  </a:cubicBezTo>
                  <a:lnTo>
                    <a:pt x="1220" y="1159"/>
                  </a:lnTo>
                  <a:cubicBezTo>
                    <a:pt x="663" y="1750"/>
                    <a:pt x="313" y="2511"/>
                    <a:pt x="232" y="3313"/>
                  </a:cubicBezTo>
                  <a:cubicBezTo>
                    <a:pt x="83" y="3461"/>
                    <a:pt x="0" y="3661"/>
                    <a:pt x="0" y="3871"/>
                  </a:cubicBezTo>
                  <a:cubicBezTo>
                    <a:pt x="0" y="4252"/>
                    <a:pt x="267" y="4570"/>
                    <a:pt x="634" y="4644"/>
                  </a:cubicBezTo>
                  <a:cubicBezTo>
                    <a:pt x="900" y="5555"/>
                    <a:pt x="1538" y="6308"/>
                    <a:pt x="2372" y="6732"/>
                  </a:cubicBezTo>
                  <a:cubicBezTo>
                    <a:pt x="2361" y="6735"/>
                    <a:pt x="2350" y="6741"/>
                    <a:pt x="2339" y="6746"/>
                  </a:cubicBezTo>
                  <a:cubicBezTo>
                    <a:pt x="1816" y="7044"/>
                    <a:pt x="1396" y="7479"/>
                    <a:pt x="1115" y="7991"/>
                  </a:cubicBezTo>
                  <a:cubicBezTo>
                    <a:pt x="1106" y="8003"/>
                    <a:pt x="1098" y="8017"/>
                    <a:pt x="1093" y="8031"/>
                  </a:cubicBezTo>
                  <a:cubicBezTo>
                    <a:pt x="854" y="8483"/>
                    <a:pt x="722" y="8990"/>
                    <a:pt x="722" y="9517"/>
                  </a:cubicBezTo>
                  <a:cubicBezTo>
                    <a:pt x="722" y="9595"/>
                    <a:pt x="785" y="9659"/>
                    <a:pt x="863" y="9659"/>
                  </a:cubicBezTo>
                  <a:lnTo>
                    <a:pt x="6987" y="9659"/>
                  </a:lnTo>
                  <a:cubicBezTo>
                    <a:pt x="7065" y="9659"/>
                    <a:pt x="7128" y="9596"/>
                    <a:pt x="7128" y="9517"/>
                  </a:cubicBezTo>
                  <a:cubicBezTo>
                    <a:pt x="7128" y="8990"/>
                    <a:pt x="6997" y="8473"/>
                    <a:pt x="6749" y="8013"/>
                  </a:cubicBezTo>
                  <a:cubicBezTo>
                    <a:pt x="6748" y="8012"/>
                    <a:pt x="6748" y="8010"/>
                    <a:pt x="6747" y="8009"/>
                  </a:cubicBezTo>
                  <a:cubicBezTo>
                    <a:pt x="6728" y="7975"/>
                    <a:pt x="6708" y="7940"/>
                    <a:pt x="6688" y="7907"/>
                  </a:cubicBezTo>
                  <a:cubicBezTo>
                    <a:pt x="6411" y="7434"/>
                    <a:pt x="6012" y="7038"/>
                    <a:pt x="5537" y="6762"/>
                  </a:cubicBezTo>
                  <a:cubicBezTo>
                    <a:pt x="5514" y="6748"/>
                    <a:pt x="5487" y="6742"/>
                    <a:pt x="5462" y="6742"/>
                  </a:cubicBezTo>
                  <a:cubicBezTo>
                    <a:pt x="5705" y="6620"/>
                    <a:pt x="5933" y="6472"/>
                    <a:pt x="6142" y="6294"/>
                  </a:cubicBezTo>
                  <a:cubicBezTo>
                    <a:pt x="6196" y="6247"/>
                    <a:pt x="6213" y="6166"/>
                    <a:pt x="6173" y="6105"/>
                  </a:cubicBezTo>
                  <a:cubicBezTo>
                    <a:pt x="6144" y="6063"/>
                    <a:pt x="6099" y="6042"/>
                    <a:pt x="6054" y="6042"/>
                  </a:cubicBezTo>
                  <a:cubicBezTo>
                    <a:pt x="6022" y="6042"/>
                    <a:pt x="5989" y="6053"/>
                    <a:pt x="5962" y="6076"/>
                  </a:cubicBezTo>
                  <a:cubicBezTo>
                    <a:pt x="5395" y="6557"/>
                    <a:pt x="4671" y="6822"/>
                    <a:pt x="3923" y="6822"/>
                  </a:cubicBezTo>
                  <a:cubicBezTo>
                    <a:pt x="2236" y="6822"/>
                    <a:pt x="856" y="5493"/>
                    <a:pt x="780" y="3831"/>
                  </a:cubicBezTo>
                  <a:lnTo>
                    <a:pt x="1016" y="3831"/>
                  </a:lnTo>
                  <a:cubicBezTo>
                    <a:pt x="1302" y="3831"/>
                    <a:pt x="1534" y="3599"/>
                    <a:pt x="1534" y="3313"/>
                  </a:cubicBezTo>
                  <a:lnTo>
                    <a:pt x="1534" y="2970"/>
                  </a:lnTo>
                  <a:cubicBezTo>
                    <a:pt x="1880" y="3488"/>
                    <a:pt x="2472" y="3831"/>
                    <a:pt x="3142" y="3831"/>
                  </a:cubicBezTo>
                  <a:lnTo>
                    <a:pt x="4687" y="3831"/>
                  </a:lnTo>
                  <a:cubicBezTo>
                    <a:pt x="5353" y="3831"/>
                    <a:pt x="5943" y="3489"/>
                    <a:pt x="6287" y="2972"/>
                  </a:cubicBezTo>
                  <a:lnTo>
                    <a:pt x="6287" y="3313"/>
                  </a:lnTo>
                  <a:cubicBezTo>
                    <a:pt x="6287" y="3599"/>
                    <a:pt x="6519" y="3831"/>
                    <a:pt x="6806" y="3831"/>
                  </a:cubicBezTo>
                  <a:lnTo>
                    <a:pt x="7039" y="3831"/>
                  </a:lnTo>
                  <a:cubicBezTo>
                    <a:pt x="7008" y="4522"/>
                    <a:pt x="6746" y="5186"/>
                    <a:pt x="6297" y="5713"/>
                  </a:cubicBezTo>
                  <a:cubicBezTo>
                    <a:pt x="6252" y="5772"/>
                    <a:pt x="6259" y="5862"/>
                    <a:pt x="6318" y="5911"/>
                  </a:cubicBezTo>
                  <a:cubicBezTo>
                    <a:pt x="6344" y="5935"/>
                    <a:pt x="6378" y="5946"/>
                    <a:pt x="6411" y="5946"/>
                  </a:cubicBezTo>
                  <a:cubicBezTo>
                    <a:pt x="6450" y="5946"/>
                    <a:pt x="6491" y="5929"/>
                    <a:pt x="6518" y="5897"/>
                  </a:cubicBezTo>
                  <a:cubicBezTo>
                    <a:pt x="6833" y="5530"/>
                    <a:pt x="7061" y="5101"/>
                    <a:pt x="7196" y="4644"/>
                  </a:cubicBezTo>
                  <a:cubicBezTo>
                    <a:pt x="7561" y="4570"/>
                    <a:pt x="7827" y="4252"/>
                    <a:pt x="7827" y="3872"/>
                  </a:cubicBezTo>
                  <a:cubicBezTo>
                    <a:pt x="7827" y="3663"/>
                    <a:pt x="7742" y="3463"/>
                    <a:pt x="7597" y="3315"/>
                  </a:cubicBezTo>
                  <a:cubicBezTo>
                    <a:pt x="7503" y="2390"/>
                    <a:pt x="7064" y="1540"/>
                    <a:pt x="6357" y="920"/>
                  </a:cubicBezTo>
                  <a:cubicBezTo>
                    <a:pt x="6344" y="909"/>
                    <a:pt x="6330" y="902"/>
                    <a:pt x="6317" y="896"/>
                  </a:cubicBezTo>
                  <a:cubicBezTo>
                    <a:pt x="5977" y="359"/>
                    <a:pt x="5376" y="1"/>
                    <a:pt x="469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8" name="Google Shape;3118;p20"/>
          <p:cNvGrpSpPr/>
          <p:nvPr/>
        </p:nvGrpSpPr>
        <p:grpSpPr>
          <a:xfrm flipH="1" rot="-1114393">
            <a:off x="516448" y="4048145"/>
            <a:ext cx="1483402" cy="1307118"/>
            <a:chOff x="2006404" y="4069782"/>
            <a:chExt cx="447431" cy="394237"/>
          </a:xfrm>
        </p:grpSpPr>
        <p:sp>
          <p:nvSpPr>
            <p:cNvPr id="3119" name="Google Shape;3119;p20"/>
            <p:cNvSpPr/>
            <p:nvPr/>
          </p:nvSpPr>
          <p:spPr>
            <a:xfrm>
              <a:off x="2006404" y="4069782"/>
              <a:ext cx="413494" cy="394237"/>
            </a:xfrm>
            <a:custGeom>
              <a:rect b="b" l="l" r="r" t="t"/>
              <a:pathLst>
                <a:path extrusionOk="0" h="8271" w="8675">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20"/>
            <p:cNvSpPr/>
            <p:nvPr/>
          </p:nvSpPr>
          <p:spPr>
            <a:xfrm>
              <a:off x="2029736" y="4286943"/>
              <a:ext cx="276886" cy="133510"/>
            </a:xfrm>
            <a:custGeom>
              <a:rect b="b" l="l" r="r" t="t"/>
              <a:pathLst>
                <a:path extrusionOk="0" h="2801" w="5809">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20"/>
            <p:cNvSpPr/>
            <p:nvPr/>
          </p:nvSpPr>
          <p:spPr>
            <a:xfrm>
              <a:off x="2151139" y="4111536"/>
              <a:ext cx="270547" cy="201718"/>
            </a:xfrm>
            <a:custGeom>
              <a:rect b="b" l="l" r="r" t="t"/>
              <a:pathLst>
                <a:path extrusionOk="0" h="4232" w="5676">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20"/>
            <p:cNvSpPr/>
            <p:nvPr/>
          </p:nvSpPr>
          <p:spPr>
            <a:xfrm>
              <a:off x="2058788" y="4081888"/>
              <a:ext cx="194187" cy="92136"/>
            </a:xfrm>
            <a:custGeom>
              <a:rect b="b" l="l" r="r" t="t"/>
              <a:pathLst>
                <a:path extrusionOk="0" h="1933" w="4074">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20"/>
            <p:cNvSpPr/>
            <p:nvPr/>
          </p:nvSpPr>
          <p:spPr>
            <a:xfrm>
              <a:off x="2227998" y="4337706"/>
              <a:ext cx="178648" cy="123643"/>
            </a:xfrm>
            <a:custGeom>
              <a:rect b="b" l="l" r="r" t="t"/>
              <a:pathLst>
                <a:path extrusionOk="0" h="2594" w="3748">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20"/>
            <p:cNvSpPr/>
            <p:nvPr/>
          </p:nvSpPr>
          <p:spPr>
            <a:xfrm>
              <a:off x="2007309" y="4141613"/>
              <a:ext cx="184035" cy="319213"/>
            </a:xfrm>
            <a:custGeom>
              <a:rect b="b" l="l" r="r" t="t"/>
              <a:pathLst>
                <a:path extrusionOk="0" h="6697" w="3861">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20"/>
            <p:cNvSpPr/>
            <p:nvPr/>
          </p:nvSpPr>
          <p:spPr>
            <a:xfrm>
              <a:off x="2283433" y="4080744"/>
              <a:ext cx="170402" cy="273692"/>
            </a:xfrm>
            <a:custGeom>
              <a:rect b="b" l="l" r="r" t="t"/>
              <a:pathLst>
                <a:path extrusionOk="0" h="5742" w="3575">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20"/>
            <p:cNvSpPr/>
            <p:nvPr/>
          </p:nvSpPr>
          <p:spPr>
            <a:xfrm>
              <a:off x="2150972" y="4183510"/>
              <a:ext cx="57007" cy="33080"/>
            </a:xfrm>
            <a:custGeom>
              <a:rect b="b" l="l" r="r" t="t"/>
              <a:pathLst>
                <a:path extrusionOk="0" h="694" w="1196">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20"/>
            <p:cNvSpPr/>
            <p:nvPr/>
          </p:nvSpPr>
          <p:spPr>
            <a:xfrm>
              <a:off x="2074422" y="4194235"/>
              <a:ext cx="56817" cy="52574"/>
            </a:xfrm>
            <a:custGeom>
              <a:rect b="b" l="l" r="r" t="t"/>
              <a:pathLst>
                <a:path extrusionOk="0" h="1103" w="1192">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20"/>
            <p:cNvSpPr/>
            <p:nvPr/>
          </p:nvSpPr>
          <p:spPr>
            <a:xfrm>
              <a:off x="2227140" y="4194187"/>
              <a:ext cx="56769" cy="52574"/>
            </a:xfrm>
            <a:custGeom>
              <a:rect b="b" l="l" r="r" t="t"/>
              <a:pathLst>
                <a:path extrusionOk="0" h="1103" w="1191">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20"/>
            <p:cNvSpPr/>
            <p:nvPr/>
          </p:nvSpPr>
          <p:spPr>
            <a:xfrm>
              <a:off x="2099493" y="4157151"/>
              <a:ext cx="45615" cy="28885"/>
            </a:xfrm>
            <a:custGeom>
              <a:rect b="b" l="l" r="r" t="t"/>
              <a:pathLst>
                <a:path extrusionOk="0" h="606" w="957">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20"/>
            <p:cNvSpPr/>
            <p:nvPr/>
          </p:nvSpPr>
          <p:spPr>
            <a:xfrm>
              <a:off x="2208122" y="4157151"/>
              <a:ext cx="45520" cy="28885"/>
            </a:xfrm>
            <a:custGeom>
              <a:rect b="b" l="l" r="r" t="t"/>
              <a:pathLst>
                <a:path extrusionOk="0" h="606" w="955">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1" name="Google Shape;3131;p20"/>
          <p:cNvGrpSpPr/>
          <p:nvPr/>
        </p:nvGrpSpPr>
        <p:grpSpPr>
          <a:xfrm rot="-666205">
            <a:off x="6025494" y="4297489"/>
            <a:ext cx="654779" cy="594300"/>
            <a:chOff x="2345588" y="3008044"/>
            <a:chExt cx="250194" cy="227076"/>
          </a:xfrm>
        </p:grpSpPr>
        <p:sp>
          <p:nvSpPr>
            <p:cNvPr id="3132" name="Google Shape;3132;p20"/>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20"/>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20"/>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20"/>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20"/>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20"/>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20"/>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20"/>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40" name="Google Shape;3140;p20"/>
          <p:cNvSpPr/>
          <p:nvPr/>
        </p:nvSpPr>
        <p:spPr>
          <a:xfrm>
            <a:off x="4732516" y="3280060"/>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20"/>
          <p:cNvSpPr/>
          <p:nvPr/>
        </p:nvSpPr>
        <p:spPr>
          <a:xfrm>
            <a:off x="1056709" y="1202775"/>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20"/>
          <p:cNvSpPr/>
          <p:nvPr/>
        </p:nvSpPr>
        <p:spPr>
          <a:xfrm>
            <a:off x="3139725" y="1202775"/>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20"/>
          <p:cNvSpPr/>
          <p:nvPr/>
        </p:nvSpPr>
        <p:spPr>
          <a:xfrm>
            <a:off x="6412799" y="889124"/>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20"/>
          <p:cNvSpPr/>
          <p:nvPr/>
        </p:nvSpPr>
        <p:spPr>
          <a:xfrm>
            <a:off x="4074752" y="75722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20"/>
          <p:cNvSpPr/>
          <p:nvPr/>
        </p:nvSpPr>
        <p:spPr>
          <a:xfrm>
            <a:off x="5115660" y="824428"/>
            <a:ext cx="259330" cy="259220"/>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46" name="Google Shape;3146;p20"/>
          <p:cNvGrpSpPr/>
          <p:nvPr/>
        </p:nvGrpSpPr>
        <p:grpSpPr>
          <a:xfrm rot="2537461">
            <a:off x="6893204" y="583035"/>
            <a:ext cx="2442416" cy="1296941"/>
            <a:chOff x="6050093" y="4510918"/>
            <a:chExt cx="871602" cy="462827"/>
          </a:xfrm>
        </p:grpSpPr>
        <p:sp>
          <p:nvSpPr>
            <p:cNvPr id="3147" name="Google Shape;3147;p20"/>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20"/>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20"/>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20"/>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20"/>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20"/>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20"/>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20"/>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20"/>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20"/>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20"/>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20"/>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20"/>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20"/>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20"/>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20"/>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63" name="Google Shape;316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7" name="Shape 3167"/>
        <p:cNvGrpSpPr/>
        <p:nvPr/>
      </p:nvGrpSpPr>
      <p:grpSpPr>
        <a:xfrm>
          <a:off x="0" y="0"/>
          <a:ext cx="0" cy="0"/>
          <a:chOff x="0" y="0"/>
          <a:chExt cx="0" cy="0"/>
        </a:xfrm>
      </p:grpSpPr>
      <p:sp>
        <p:nvSpPr>
          <p:cNvPr id="3168" name="Google Shape;3168;p21"/>
          <p:cNvSpPr txBox="1"/>
          <p:nvPr>
            <p:ph type="title"/>
          </p:nvPr>
        </p:nvSpPr>
        <p:spPr>
          <a:xfrm>
            <a:off x="4305233" y="1636796"/>
            <a:ext cx="4727009" cy="1670994"/>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100"/>
              <a:buNone/>
            </a:pPr>
            <a:r>
              <a:rPr lang="en-US" sz="3600">
                <a:solidFill>
                  <a:schemeClr val="accent6"/>
                </a:solidFill>
              </a:rPr>
              <a:t>Thanks for watching</a:t>
            </a:r>
            <a:br>
              <a:rPr lang="en-US" sz="3600">
                <a:solidFill>
                  <a:schemeClr val="accent6"/>
                </a:solidFill>
              </a:rPr>
            </a:br>
            <a:r>
              <a:rPr lang="en-US" sz="2400"/>
              <a:t>nhóm 4</a:t>
            </a:r>
            <a:endParaRPr sz="2400"/>
          </a:p>
        </p:txBody>
      </p:sp>
      <p:grpSp>
        <p:nvGrpSpPr>
          <p:cNvPr id="3169" name="Google Shape;3169;p21"/>
          <p:cNvGrpSpPr/>
          <p:nvPr/>
        </p:nvGrpSpPr>
        <p:grpSpPr>
          <a:xfrm rot="-2096494">
            <a:off x="239642" y="-419419"/>
            <a:ext cx="1509069" cy="1677670"/>
            <a:chOff x="4728600" y="-742191"/>
            <a:chExt cx="432607" cy="480940"/>
          </a:xfrm>
        </p:grpSpPr>
        <p:grpSp>
          <p:nvGrpSpPr>
            <p:cNvPr id="3170" name="Google Shape;3170;p21"/>
            <p:cNvGrpSpPr/>
            <p:nvPr/>
          </p:nvGrpSpPr>
          <p:grpSpPr>
            <a:xfrm>
              <a:off x="4728600" y="-715975"/>
              <a:ext cx="432607" cy="454724"/>
              <a:chOff x="4728600" y="-715975"/>
              <a:chExt cx="432607" cy="454724"/>
            </a:xfrm>
          </p:grpSpPr>
          <p:sp>
            <p:nvSpPr>
              <p:cNvPr id="3171" name="Google Shape;3171;p21"/>
              <p:cNvSpPr/>
              <p:nvPr/>
            </p:nvSpPr>
            <p:spPr>
              <a:xfrm>
                <a:off x="4728600" y="-715975"/>
                <a:ext cx="224693" cy="428937"/>
              </a:xfrm>
              <a:custGeom>
                <a:rect b="b" l="l" r="r" t="t"/>
                <a:pathLst>
                  <a:path extrusionOk="0" h="8999" w="4714">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21"/>
              <p:cNvSpPr/>
              <p:nvPr/>
            </p:nvSpPr>
            <p:spPr>
              <a:xfrm>
                <a:off x="4842185" y="-554820"/>
                <a:ext cx="266257" cy="277029"/>
              </a:xfrm>
              <a:custGeom>
                <a:rect b="b" l="l" r="r" t="t"/>
                <a:pathLst>
                  <a:path extrusionOk="0" h="5812" w="5586">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21"/>
              <p:cNvSpPr/>
              <p:nvPr/>
            </p:nvSpPr>
            <p:spPr>
              <a:xfrm>
                <a:off x="4951147" y="-457250"/>
                <a:ext cx="112966" cy="58676"/>
              </a:xfrm>
              <a:custGeom>
                <a:rect b="b" l="l" r="r" t="t"/>
                <a:pathLst>
                  <a:path extrusionOk="0" h="1231" w="237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21"/>
              <p:cNvSpPr/>
              <p:nvPr/>
            </p:nvSpPr>
            <p:spPr>
              <a:xfrm>
                <a:off x="5090043" y="-401386"/>
                <a:ext cx="15014" cy="11630"/>
              </a:xfrm>
              <a:custGeom>
                <a:rect b="b" l="l" r="r" t="t"/>
                <a:pathLst>
                  <a:path extrusionOk="0" h="244" w="315">
                    <a:moveTo>
                      <a:pt x="157" y="1"/>
                    </a:moveTo>
                    <a:cubicBezTo>
                      <a:pt x="1" y="1"/>
                      <a:pt x="0" y="244"/>
                      <a:pt x="157" y="244"/>
                    </a:cubicBezTo>
                    <a:cubicBezTo>
                      <a:pt x="314" y="243"/>
                      <a:pt x="314" y="1"/>
                      <a:pt x="15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21"/>
              <p:cNvSpPr/>
              <p:nvPr/>
            </p:nvSpPr>
            <p:spPr>
              <a:xfrm>
                <a:off x="4995285" y="-348955"/>
                <a:ext cx="9914" cy="7674"/>
              </a:xfrm>
              <a:custGeom>
                <a:rect b="b" l="l" r="r" t="t"/>
                <a:pathLst>
                  <a:path extrusionOk="0" h="161" w="208">
                    <a:moveTo>
                      <a:pt x="104" y="0"/>
                    </a:moveTo>
                    <a:cubicBezTo>
                      <a:pt x="0" y="0"/>
                      <a:pt x="0" y="160"/>
                      <a:pt x="104" y="160"/>
                    </a:cubicBezTo>
                    <a:cubicBezTo>
                      <a:pt x="208" y="159"/>
                      <a:pt x="208" y="0"/>
                      <a:pt x="104"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21"/>
              <p:cNvSpPr/>
              <p:nvPr/>
            </p:nvSpPr>
            <p:spPr>
              <a:xfrm>
                <a:off x="5031463" y="-335465"/>
                <a:ext cx="12774" cy="9533"/>
              </a:xfrm>
              <a:custGeom>
                <a:rect b="b" l="l" r="r" t="t"/>
                <a:pathLst>
                  <a:path extrusionOk="0" h="200" w="268">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21"/>
              <p:cNvSpPr/>
              <p:nvPr/>
            </p:nvSpPr>
            <p:spPr>
              <a:xfrm>
                <a:off x="5070596" y="-322882"/>
                <a:ext cx="90611" cy="16873"/>
              </a:xfrm>
              <a:custGeom>
                <a:rect b="b" l="l" r="r" t="t"/>
                <a:pathLst>
                  <a:path extrusionOk="0" h="354" w="1901">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21"/>
              <p:cNvSpPr/>
              <p:nvPr/>
            </p:nvSpPr>
            <p:spPr>
              <a:xfrm>
                <a:off x="4977268" y="-284559"/>
                <a:ext cx="12393" cy="10868"/>
              </a:xfrm>
              <a:custGeom>
                <a:rect b="b" l="l" r="r" t="t"/>
                <a:pathLst>
                  <a:path extrusionOk="0" h="228" w="26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21"/>
              <p:cNvSpPr/>
              <p:nvPr/>
            </p:nvSpPr>
            <p:spPr>
              <a:xfrm>
                <a:off x="5015924" y="-270498"/>
                <a:ext cx="11869" cy="9247"/>
              </a:xfrm>
              <a:custGeom>
                <a:rect b="b" l="l" r="r" t="t"/>
                <a:pathLst>
                  <a:path extrusionOk="0" h="194" w="249">
                    <a:moveTo>
                      <a:pt x="125" y="1"/>
                    </a:moveTo>
                    <a:cubicBezTo>
                      <a:pt x="2" y="1"/>
                      <a:pt x="1" y="193"/>
                      <a:pt x="125" y="193"/>
                    </a:cubicBezTo>
                    <a:cubicBezTo>
                      <a:pt x="248" y="192"/>
                      <a:pt x="249" y="1"/>
                      <a:pt x="12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0" name="Google Shape;3180;p21"/>
            <p:cNvSpPr/>
            <p:nvPr/>
          </p:nvSpPr>
          <p:spPr>
            <a:xfrm>
              <a:off x="4729076" y="-726414"/>
              <a:ext cx="415400" cy="386325"/>
            </a:xfrm>
            <a:custGeom>
              <a:rect b="b" l="l" r="r" t="t"/>
              <a:pathLst>
                <a:path extrusionOk="0" h="8105" w="8715">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21"/>
            <p:cNvSpPr/>
            <p:nvPr/>
          </p:nvSpPr>
          <p:spPr>
            <a:xfrm>
              <a:off x="4746998" y="-742191"/>
              <a:ext cx="309346" cy="291376"/>
            </a:xfrm>
            <a:custGeom>
              <a:rect b="b" l="l" r="r" t="t"/>
              <a:pathLst>
                <a:path extrusionOk="0" h="6113" w="649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2" name="Google Shape;3182;p21"/>
          <p:cNvGrpSpPr/>
          <p:nvPr/>
        </p:nvGrpSpPr>
        <p:grpSpPr>
          <a:xfrm>
            <a:off x="4305233" y="3940335"/>
            <a:ext cx="1304926" cy="1456365"/>
            <a:chOff x="5072836" y="892909"/>
            <a:chExt cx="282225" cy="314971"/>
          </a:xfrm>
        </p:grpSpPr>
        <p:sp>
          <p:nvSpPr>
            <p:cNvPr id="3183" name="Google Shape;3183;p21"/>
            <p:cNvSpPr/>
            <p:nvPr/>
          </p:nvSpPr>
          <p:spPr>
            <a:xfrm>
              <a:off x="5084705" y="892909"/>
              <a:ext cx="16969" cy="37894"/>
            </a:xfrm>
            <a:custGeom>
              <a:rect b="b" l="l" r="r" t="t"/>
              <a:pathLst>
                <a:path extrusionOk="0" h="795" w="356">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21"/>
            <p:cNvSpPr/>
            <p:nvPr/>
          </p:nvSpPr>
          <p:spPr>
            <a:xfrm>
              <a:off x="5100148" y="956351"/>
              <a:ext cx="26549" cy="40134"/>
            </a:xfrm>
            <a:custGeom>
              <a:rect b="b" l="l" r="r" t="t"/>
              <a:pathLst>
                <a:path extrusionOk="0" h="842" w="557">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21"/>
            <p:cNvSpPr/>
            <p:nvPr/>
          </p:nvSpPr>
          <p:spPr>
            <a:xfrm>
              <a:off x="5136231" y="1013549"/>
              <a:ext cx="28933" cy="31459"/>
            </a:xfrm>
            <a:custGeom>
              <a:rect b="b" l="l" r="r" t="t"/>
              <a:pathLst>
                <a:path extrusionOk="0" h="660" w="607">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21"/>
            <p:cNvSpPr/>
            <p:nvPr/>
          </p:nvSpPr>
          <p:spPr>
            <a:xfrm>
              <a:off x="5179749" y="1060928"/>
              <a:ext cx="48189" cy="34748"/>
            </a:xfrm>
            <a:custGeom>
              <a:rect b="b" l="l" r="r" t="t"/>
              <a:pathLst>
                <a:path extrusionOk="0" h="729" w="1011">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21"/>
            <p:cNvSpPr/>
            <p:nvPr/>
          </p:nvSpPr>
          <p:spPr>
            <a:xfrm>
              <a:off x="5241761" y="1097630"/>
              <a:ext cx="46855" cy="30458"/>
            </a:xfrm>
            <a:custGeom>
              <a:rect b="b" l="l" r="r" t="t"/>
              <a:pathLst>
                <a:path extrusionOk="0" h="639" w="983">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21"/>
            <p:cNvSpPr/>
            <p:nvPr/>
          </p:nvSpPr>
          <p:spPr>
            <a:xfrm>
              <a:off x="5307682" y="1141292"/>
              <a:ext cx="47379" cy="66588"/>
            </a:xfrm>
            <a:custGeom>
              <a:rect b="b" l="l" r="r" t="t"/>
              <a:pathLst>
                <a:path extrusionOk="0" h="1397" w="994">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21"/>
            <p:cNvSpPr/>
            <p:nvPr/>
          </p:nvSpPr>
          <p:spPr>
            <a:xfrm>
              <a:off x="5116497" y="921556"/>
              <a:ext cx="19924" cy="32698"/>
            </a:xfrm>
            <a:custGeom>
              <a:rect b="b" l="l" r="r" t="t"/>
              <a:pathLst>
                <a:path extrusionOk="0" h="686" w="418">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21"/>
            <p:cNvSpPr/>
            <p:nvPr/>
          </p:nvSpPr>
          <p:spPr>
            <a:xfrm>
              <a:off x="5148290" y="978849"/>
              <a:ext cx="27312" cy="30506"/>
            </a:xfrm>
            <a:custGeom>
              <a:rect b="b" l="l" r="r" t="t"/>
              <a:pathLst>
                <a:path extrusionOk="0" h="640" w="573">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21"/>
            <p:cNvSpPr/>
            <p:nvPr/>
          </p:nvSpPr>
          <p:spPr>
            <a:xfrm>
              <a:off x="5198958" y="1032901"/>
              <a:ext cx="27360" cy="19638"/>
            </a:xfrm>
            <a:custGeom>
              <a:rect b="b" l="l" r="r" t="t"/>
              <a:pathLst>
                <a:path extrusionOk="0" h="412" w="574">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21"/>
            <p:cNvSpPr/>
            <p:nvPr/>
          </p:nvSpPr>
          <p:spPr>
            <a:xfrm>
              <a:off x="5255965" y="1068221"/>
              <a:ext cx="36750" cy="20258"/>
            </a:xfrm>
            <a:custGeom>
              <a:rect b="b" l="l" r="r" t="t"/>
              <a:pathLst>
                <a:path extrusionOk="0" h="425" w="771">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21"/>
            <p:cNvSpPr/>
            <p:nvPr/>
          </p:nvSpPr>
          <p:spPr>
            <a:xfrm>
              <a:off x="5317787" y="1100395"/>
              <a:ext cx="25119" cy="23690"/>
            </a:xfrm>
            <a:custGeom>
              <a:rect b="b" l="l" r="r" t="t"/>
              <a:pathLst>
                <a:path extrusionOk="0" h="497" w="527">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21"/>
            <p:cNvSpPr/>
            <p:nvPr/>
          </p:nvSpPr>
          <p:spPr>
            <a:xfrm>
              <a:off x="5072836" y="956685"/>
              <a:ext cx="20258" cy="40754"/>
            </a:xfrm>
            <a:custGeom>
              <a:rect b="b" l="l" r="r" t="t"/>
              <a:pathLst>
                <a:path extrusionOk="0" h="855" w="425">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21"/>
            <p:cNvSpPr/>
            <p:nvPr/>
          </p:nvSpPr>
          <p:spPr>
            <a:xfrm>
              <a:off x="5101816" y="1021605"/>
              <a:ext cx="32126" cy="34509"/>
            </a:xfrm>
            <a:custGeom>
              <a:rect b="b" l="l" r="r" t="t"/>
              <a:pathLst>
                <a:path extrusionOk="0" h="724" w="674">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21"/>
            <p:cNvSpPr/>
            <p:nvPr/>
          </p:nvSpPr>
          <p:spPr>
            <a:xfrm>
              <a:off x="5147813" y="1069222"/>
              <a:ext cx="28647" cy="15872"/>
            </a:xfrm>
            <a:custGeom>
              <a:rect b="b" l="l" r="r" t="t"/>
              <a:pathLst>
                <a:path extrusionOk="0" h="333" w="601">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21"/>
            <p:cNvSpPr/>
            <p:nvPr/>
          </p:nvSpPr>
          <p:spPr>
            <a:xfrm>
              <a:off x="5201961" y="1104923"/>
              <a:ext cx="27932" cy="20353"/>
            </a:xfrm>
            <a:custGeom>
              <a:rect b="b" l="l" r="r" t="t"/>
              <a:pathLst>
                <a:path extrusionOk="0" h="427" w="586">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21"/>
            <p:cNvSpPr/>
            <p:nvPr/>
          </p:nvSpPr>
          <p:spPr>
            <a:xfrm>
              <a:off x="5256156" y="1140624"/>
              <a:ext cx="32412" cy="36654"/>
            </a:xfrm>
            <a:custGeom>
              <a:rect b="b" l="l" r="r" t="t"/>
              <a:pathLst>
                <a:path extrusionOk="0" h="769" w="68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9" name="Google Shape;3199;p21"/>
          <p:cNvGrpSpPr/>
          <p:nvPr/>
        </p:nvGrpSpPr>
        <p:grpSpPr>
          <a:xfrm>
            <a:off x="6753370" y="462239"/>
            <a:ext cx="1623150" cy="360170"/>
            <a:chOff x="4339891" y="1046343"/>
            <a:chExt cx="651057" cy="144473"/>
          </a:xfrm>
        </p:grpSpPr>
        <p:sp>
          <p:nvSpPr>
            <p:cNvPr id="3200" name="Google Shape;3200;p21"/>
            <p:cNvSpPr/>
            <p:nvPr/>
          </p:nvSpPr>
          <p:spPr>
            <a:xfrm>
              <a:off x="4351093" y="1055399"/>
              <a:ext cx="633325" cy="130411"/>
            </a:xfrm>
            <a:custGeom>
              <a:rect b="b" l="l" r="r" t="t"/>
              <a:pathLst>
                <a:path extrusionOk="0" h="2736" w="13287">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21"/>
            <p:cNvSpPr/>
            <p:nvPr/>
          </p:nvSpPr>
          <p:spPr>
            <a:xfrm>
              <a:off x="4780793" y="1046343"/>
              <a:ext cx="22927" cy="20305"/>
            </a:xfrm>
            <a:custGeom>
              <a:rect b="b" l="l" r="r" t="t"/>
              <a:pathLst>
                <a:path extrusionOk="0" h="426" w="481">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21"/>
            <p:cNvSpPr/>
            <p:nvPr/>
          </p:nvSpPr>
          <p:spPr>
            <a:xfrm>
              <a:off x="4339891" y="1148298"/>
              <a:ext cx="22927" cy="20258"/>
            </a:xfrm>
            <a:custGeom>
              <a:rect b="b" l="l" r="r" t="t"/>
              <a:pathLst>
                <a:path extrusionOk="0" h="425" w="481">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21"/>
            <p:cNvSpPr/>
            <p:nvPr/>
          </p:nvSpPr>
          <p:spPr>
            <a:xfrm>
              <a:off x="4582316" y="1068173"/>
              <a:ext cx="22879" cy="20258"/>
            </a:xfrm>
            <a:custGeom>
              <a:rect b="b" l="l" r="r" t="t"/>
              <a:pathLst>
                <a:path extrusionOk="0" h="425" w="48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21"/>
            <p:cNvSpPr/>
            <p:nvPr/>
          </p:nvSpPr>
          <p:spPr>
            <a:xfrm>
              <a:off x="4892376" y="1119366"/>
              <a:ext cx="22927" cy="20258"/>
            </a:xfrm>
            <a:custGeom>
              <a:rect b="b" l="l" r="r" t="t"/>
              <a:pathLst>
                <a:path extrusionOk="0" h="425" w="481">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21"/>
            <p:cNvSpPr/>
            <p:nvPr/>
          </p:nvSpPr>
          <p:spPr>
            <a:xfrm>
              <a:off x="4445660" y="1178518"/>
              <a:ext cx="13871" cy="12298"/>
            </a:xfrm>
            <a:custGeom>
              <a:rect b="b" l="l" r="r" t="t"/>
              <a:pathLst>
                <a:path extrusionOk="0" h="258" w="291">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21"/>
            <p:cNvSpPr/>
            <p:nvPr/>
          </p:nvSpPr>
          <p:spPr>
            <a:xfrm>
              <a:off x="4977077" y="1094628"/>
              <a:ext cx="13871" cy="12298"/>
            </a:xfrm>
            <a:custGeom>
              <a:rect b="b" l="l" r="r" t="t"/>
              <a:pathLst>
                <a:path extrusionOk="0" h="258" w="291">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7" name="Google Shape;3207;p21"/>
          <p:cNvGrpSpPr/>
          <p:nvPr/>
        </p:nvGrpSpPr>
        <p:grpSpPr>
          <a:xfrm flipH="1" rot="-7384694">
            <a:off x="815142" y="360404"/>
            <a:ext cx="621239" cy="563838"/>
            <a:chOff x="2345588" y="3008044"/>
            <a:chExt cx="250194" cy="227076"/>
          </a:xfrm>
        </p:grpSpPr>
        <p:sp>
          <p:nvSpPr>
            <p:cNvPr id="3208" name="Google Shape;3208;p21"/>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21"/>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21"/>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21"/>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21"/>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21"/>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21"/>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21"/>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6" name="Google Shape;3216;p21"/>
          <p:cNvGrpSpPr/>
          <p:nvPr/>
        </p:nvGrpSpPr>
        <p:grpSpPr>
          <a:xfrm rot="802218">
            <a:off x="7198282" y="4432521"/>
            <a:ext cx="923785" cy="869152"/>
            <a:chOff x="4849812" y="4937475"/>
            <a:chExt cx="398098" cy="374551"/>
          </a:xfrm>
        </p:grpSpPr>
        <p:sp>
          <p:nvSpPr>
            <p:cNvPr id="3217" name="Google Shape;3217;p21"/>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21"/>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21"/>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21"/>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21"/>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21"/>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21"/>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21"/>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21"/>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21"/>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21"/>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21"/>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21"/>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0" name="Google Shape;323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grpSp>
        <p:nvGrpSpPr>
          <p:cNvPr id="1876" name="Google Shape;1876;p3"/>
          <p:cNvGrpSpPr/>
          <p:nvPr/>
        </p:nvGrpSpPr>
        <p:grpSpPr>
          <a:xfrm>
            <a:off x="1278606" y="1818561"/>
            <a:ext cx="1550072" cy="1550072"/>
            <a:chOff x="530505" y="2179769"/>
            <a:chExt cx="2442212" cy="2442212"/>
          </a:xfrm>
        </p:grpSpPr>
        <p:sp>
          <p:nvSpPr>
            <p:cNvPr id="1877" name="Google Shape;1877;p3"/>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3"/>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3"/>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3"/>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1" name="Google Shape;1881;p3"/>
          <p:cNvSpPr txBox="1"/>
          <p:nvPr>
            <p:ph type="title"/>
          </p:nvPr>
        </p:nvSpPr>
        <p:spPr>
          <a:xfrm>
            <a:off x="2990697" y="2075018"/>
            <a:ext cx="5078694"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4000"/>
              <a:t>Giới thiệu thành viên</a:t>
            </a:r>
            <a:endParaRPr sz="4000"/>
          </a:p>
        </p:txBody>
      </p:sp>
      <p:sp>
        <p:nvSpPr>
          <p:cNvPr id="1882" name="Google Shape;1882;p3"/>
          <p:cNvSpPr txBox="1"/>
          <p:nvPr>
            <p:ph idx="2" type="title"/>
          </p:nvPr>
        </p:nvSpPr>
        <p:spPr>
          <a:xfrm>
            <a:off x="1415575" y="2128322"/>
            <a:ext cx="1276200"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01</a:t>
            </a:r>
            <a:endParaRPr/>
          </a:p>
        </p:txBody>
      </p:sp>
      <p:grpSp>
        <p:nvGrpSpPr>
          <p:cNvPr id="1883" name="Google Shape;1883;p3"/>
          <p:cNvGrpSpPr/>
          <p:nvPr/>
        </p:nvGrpSpPr>
        <p:grpSpPr>
          <a:xfrm rot="-1319439">
            <a:off x="3642579" y="-600385"/>
            <a:ext cx="1996486" cy="1826244"/>
            <a:chOff x="7078965" y="5331432"/>
            <a:chExt cx="404915" cy="370357"/>
          </a:xfrm>
        </p:grpSpPr>
        <p:sp>
          <p:nvSpPr>
            <p:cNvPr id="1884" name="Google Shape;1884;p3"/>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3"/>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3"/>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3"/>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3"/>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3"/>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3"/>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3"/>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3"/>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3"/>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3"/>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3"/>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3"/>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3"/>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3"/>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9" name="Google Shape;1899;p3"/>
          <p:cNvGrpSpPr/>
          <p:nvPr/>
        </p:nvGrpSpPr>
        <p:grpSpPr>
          <a:xfrm rot="-545041">
            <a:off x="5466738" y="4076611"/>
            <a:ext cx="906977" cy="853218"/>
            <a:chOff x="4849812" y="4937475"/>
            <a:chExt cx="398098" cy="374551"/>
          </a:xfrm>
        </p:grpSpPr>
        <p:sp>
          <p:nvSpPr>
            <p:cNvPr id="1900" name="Google Shape;1900;p3"/>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3"/>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3"/>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3"/>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3"/>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3"/>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3"/>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3"/>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3"/>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3"/>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3"/>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3"/>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3"/>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3" name="Google Shape;1913;p3"/>
          <p:cNvGrpSpPr/>
          <p:nvPr/>
        </p:nvGrpSpPr>
        <p:grpSpPr>
          <a:xfrm>
            <a:off x="310809" y="-109565"/>
            <a:ext cx="1127479" cy="1509825"/>
            <a:chOff x="343086" y="2700509"/>
            <a:chExt cx="453294" cy="607014"/>
          </a:xfrm>
        </p:grpSpPr>
        <p:sp>
          <p:nvSpPr>
            <p:cNvPr id="1914" name="Google Shape;1914;p3"/>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3"/>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3"/>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3"/>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3"/>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3"/>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3"/>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3"/>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3"/>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3"/>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3"/>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3"/>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3"/>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3"/>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3"/>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9" name="Google Shape;1929;p3"/>
          <p:cNvGrpSpPr/>
          <p:nvPr/>
        </p:nvGrpSpPr>
        <p:grpSpPr>
          <a:xfrm rot="-626566">
            <a:off x="7127970" y="872902"/>
            <a:ext cx="779334" cy="952470"/>
            <a:chOff x="1562309" y="2509229"/>
            <a:chExt cx="347239" cy="424362"/>
          </a:xfrm>
        </p:grpSpPr>
        <p:sp>
          <p:nvSpPr>
            <p:cNvPr id="1930" name="Google Shape;1930;p3"/>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3"/>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3"/>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3"/>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3"/>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3"/>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3"/>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3"/>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3"/>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3"/>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3"/>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3"/>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3"/>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3" name="Google Shape;1943;p3"/>
          <p:cNvGrpSpPr/>
          <p:nvPr/>
        </p:nvGrpSpPr>
        <p:grpSpPr>
          <a:xfrm rot="1560014">
            <a:off x="2980198" y="3603712"/>
            <a:ext cx="1121187" cy="1132994"/>
            <a:chOff x="4040460" y="135322"/>
            <a:chExt cx="330843" cy="334322"/>
          </a:xfrm>
        </p:grpSpPr>
        <p:sp>
          <p:nvSpPr>
            <p:cNvPr id="1944" name="Google Shape;1944;p3"/>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3"/>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3"/>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3"/>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3"/>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3"/>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3"/>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3"/>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3"/>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3"/>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3"/>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5" name="Google Shape;1955;p3"/>
          <p:cNvGrpSpPr/>
          <p:nvPr/>
        </p:nvGrpSpPr>
        <p:grpSpPr>
          <a:xfrm>
            <a:off x="2303209" y="1360160"/>
            <a:ext cx="446750" cy="307147"/>
            <a:chOff x="5807116" y="-753678"/>
            <a:chExt cx="145806" cy="100240"/>
          </a:xfrm>
        </p:grpSpPr>
        <p:sp>
          <p:nvSpPr>
            <p:cNvPr id="1956" name="Google Shape;1956;p3"/>
            <p:cNvSpPr/>
            <p:nvPr/>
          </p:nvSpPr>
          <p:spPr>
            <a:xfrm>
              <a:off x="5807116" y="-753678"/>
              <a:ext cx="84272" cy="84319"/>
            </a:xfrm>
            <a:custGeom>
              <a:rect b="b" l="l" r="r" t="t"/>
              <a:pathLst>
                <a:path extrusionOk="0" h="1769" w="1768">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3"/>
            <p:cNvSpPr/>
            <p:nvPr/>
          </p:nvSpPr>
          <p:spPr>
            <a:xfrm>
              <a:off x="5875991" y="-697100"/>
              <a:ext cx="76931" cy="31507"/>
            </a:xfrm>
            <a:custGeom>
              <a:rect b="b" l="l" r="r" t="t"/>
              <a:pathLst>
                <a:path extrusionOk="0" h="661" w="1614">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3"/>
            <p:cNvSpPr/>
            <p:nvPr/>
          </p:nvSpPr>
          <p:spPr>
            <a:xfrm>
              <a:off x="5881378" y="-705394"/>
              <a:ext cx="66064" cy="16492"/>
            </a:xfrm>
            <a:custGeom>
              <a:rect b="b" l="l" r="r" t="t"/>
              <a:pathLst>
                <a:path extrusionOk="0" h="346" w="1386">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3"/>
            <p:cNvSpPr/>
            <p:nvPr/>
          </p:nvSpPr>
          <p:spPr>
            <a:xfrm>
              <a:off x="5875991" y="-689759"/>
              <a:ext cx="59963" cy="36321"/>
            </a:xfrm>
            <a:custGeom>
              <a:rect b="b" l="l" r="r" t="t"/>
              <a:pathLst>
                <a:path extrusionOk="0" h="762" w="1258">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0" name="Google Shape;1960;p3"/>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3"/>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3"/>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3"/>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3"/>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3"/>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3"/>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3"/>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3"/>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3"/>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3"/>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3"/>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3"/>
          <p:cNvSpPr/>
          <p:nvPr/>
        </p:nvSpPr>
        <p:spPr>
          <a:xfrm>
            <a:off x="3950044" y="1498089"/>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78" name="Google Shape;1978;p3"/>
          <p:cNvCxnSpPr/>
          <p:nvPr/>
        </p:nvCxnSpPr>
        <p:spPr>
          <a:xfrm flipH="1" rot="10800000">
            <a:off x="3207638" y="2781338"/>
            <a:ext cx="4612500" cy="5400"/>
          </a:xfrm>
          <a:prstGeom prst="straightConnector1">
            <a:avLst/>
          </a:prstGeom>
          <a:noFill/>
          <a:ln cap="flat" cmpd="sng" w="9525">
            <a:solidFill>
              <a:schemeClr val="dk2"/>
            </a:solidFill>
            <a:prstDash val="solid"/>
            <a:round/>
            <a:headEnd len="sm" w="sm" type="none"/>
            <a:tailEnd len="sm" w="sm" type="none"/>
          </a:ln>
        </p:spPr>
      </p:cxnSp>
      <p:sp>
        <p:nvSpPr>
          <p:cNvPr id="1979" name="Google Shape;197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grpSp>
        <p:nvGrpSpPr>
          <p:cNvPr id="1984" name="Google Shape;1984;p4"/>
          <p:cNvGrpSpPr/>
          <p:nvPr/>
        </p:nvGrpSpPr>
        <p:grpSpPr>
          <a:xfrm>
            <a:off x="223988" y="1336567"/>
            <a:ext cx="1920861" cy="1964786"/>
            <a:chOff x="530505" y="2179769"/>
            <a:chExt cx="2442212" cy="2442212"/>
          </a:xfrm>
        </p:grpSpPr>
        <p:sp>
          <p:nvSpPr>
            <p:cNvPr id="1985" name="Google Shape;1985;p4"/>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4"/>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4"/>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4"/>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9" name="Google Shape;1989;p4"/>
          <p:cNvSpPr txBox="1"/>
          <p:nvPr>
            <p:ph idx="1" type="subTitle"/>
          </p:nvPr>
        </p:nvSpPr>
        <p:spPr>
          <a:xfrm>
            <a:off x="71220" y="3674914"/>
            <a:ext cx="2098417" cy="41765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2010767</a:t>
            </a:r>
            <a:endParaRPr/>
          </a:p>
        </p:txBody>
      </p:sp>
      <p:sp>
        <p:nvSpPr>
          <p:cNvPr id="1990" name="Google Shape;1990;p4"/>
          <p:cNvSpPr txBox="1"/>
          <p:nvPr>
            <p:ph idx="3" type="title"/>
          </p:nvPr>
        </p:nvSpPr>
        <p:spPr>
          <a:xfrm>
            <a:off x="102528" y="3437632"/>
            <a:ext cx="2101606" cy="372358"/>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sz="1600"/>
              <a:t>Phương Chung Tú</a:t>
            </a:r>
            <a:endParaRPr sz="1600"/>
          </a:p>
        </p:txBody>
      </p:sp>
      <p:grpSp>
        <p:nvGrpSpPr>
          <p:cNvPr id="1991" name="Google Shape;1991;p4"/>
          <p:cNvGrpSpPr/>
          <p:nvPr/>
        </p:nvGrpSpPr>
        <p:grpSpPr>
          <a:xfrm>
            <a:off x="3764729" y="350488"/>
            <a:ext cx="1614360" cy="1012395"/>
            <a:chOff x="3412760" y="-653963"/>
            <a:chExt cx="585040" cy="366877"/>
          </a:xfrm>
        </p:grpSpPr>
        <p:sp>
          <p:nvSpPr>
            <p:cNvPr id="1992" name="Google Shape;1992;p4"/>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4"/>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4"/>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4"/>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4"/>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4"/>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4"/>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4"/>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4"/>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4"/>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4"/>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4"/>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4"/>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4"/>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4"/>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4"/>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4"/>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4"/>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4"/>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4"/>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4"/>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4"/>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4"/>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4"/>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4"/>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4"/>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4"/>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4"/>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4"/>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4"/>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4"/>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3" name="Google Shape;2023;p4"/>
          <p:cNvGrpSpPr/>
          <p:nvPr/>
        </p:nvGrpSpPr>
        <p:grpSpPr>
          <a:xfrm flipH="1">
            <a:off x="84682" y="4414982"/>
            <a:ext cx="888054" cy="662006"/>
            <a:chOff x="4403906" y="678417"/>
            <a:chExt cx="315495" cy="235179"/>
          </a:xfrm>
        </p:grpSpPr>
        <p:sp>
          <p:nvSpPr>
            <p:cNvPr id="2024" name="Google Shape;2024;p4"/>
            <p:cNvSpPr/>
            <p:nvPr/>
          </p:nvSpPr>
          <p:spPr>
            <a:xfrm>
              <a:off x="4403906" y="709161"/>
              <a:ext cx="309155" cy="202386"/>
            </a:xfrm>
            <a:custGeom>
              <a:rect b="b" l="l" r="r" t="t"/>
              <a:pathLst>
                <a:path extrusionOk="0" h="4246" w="6486">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4"/>
            <p:cNvSpPr/>
            <p:nvPr/>
          </p:nvSpPr>
          <p:spPr>
            <a:xfrm>
              <a:off x="4544184" y="678417"/>
              <a:ext cx="175217" cy="132270"/>
            </a:xfrm>
            <a:custGeom>
              <a:rect b="b" l="l" r="r" t="t"/>
              <a:pathLst>
                <a:path extrusionOk="0" h="2775" w="3676">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4"/>
            <p:cNvSpPr/>
            <p:nvPr/>
          </p:nvSpPr>
          <p:spPr>
            <a:xfrm>
              <a:off x="4461866" y="709542"/>
              <a:ext cx="29076" cy="25834"/>
            </a:xfrm>
            <a:custGeom>
              <a:rect b="b" l="l" r="r" t="t"/>
              <a:pathLst>
                <a:path extrusionOk="0" h="542" w="61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4"/>
            <p:cNvSpPr/>
            <p:nvPr/>
          </p:nvSpPr>
          <p:spPr>
            <a:xfrm>
              <a:off x="4466108" y="713260"/>
              <a:ext cx="20639" cy="18303"/>
            </a:xfrm>
            <a:custGeom>
              <a:rect b="b" l="l" r="r" t="t"/>
              <a:pathLst>
                <a:path extrusionOk="0" h="384" w="433">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4"/>
            <p:cNvSpPr/>
            <p:nvPr/>
          </p:nvSpPr>
          <p:spPr>
            <a:xfrm>
              <a:off x="4482457" y="754252"/>
              <a:ext cx="29123" cy="25882"/>
            </a:xfrm>
            <a:custGeom>
              <a:rect b="b" l="l" r="r" t="t"/>
              <a:pathLst>
                <a:path extrusionOk="0" h="543" w="611">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4"/>
            <p:cNvSpPr/>
            <p:nvPr/>
          </p:nvSpPr>
          <p:spPr>
            <a:xfrm>
              <a:off x="4486652" y="758017"/>
              <a:ext cx="20687" cy="18351"/>
            </a:xfrm>
            <a:custGeom>
              <a:rect b="b" l="l" r="r" t="t"/>
              <a:pathLst>
                <a:path extrusionOk="0" h="385" w="434">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4"/>
            <p:cNvSpPr/>
            <p:nvPr/>
          </p:nvSpPr>
          <p:spPr>
            <a:xfrm>
              <a:off x="4530885" y="798866"/>
              <a:ext cx="29076" cy="25834"/>
            </a:xfrm>
            <a:custGeom>
              <a:rect b="b" l="l" r="r" t="t"/>
              <a:pathLst>
                <a:path extrusionOk="0" h="542" w="61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4"/>
            <p:cNvSpPr/>
            <p:nvPr/>
          </p:nvSpPr>
          <p:spPr>
            <a:xfrm>
              <a:off x="4535080" y="802632"/>
              <a:ext cx="20639" cy="18303"/>
            </a:xfrm>
            <a:custGeom>
              <a:rect b="b" l="l" r="r" t="t"/>
              <a:pathLst>
                <a:path extrusionOk="0" h="384" w="433">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4"/>
            <p:cNvSpPr/>
            <p:nvPr/>
          </p:nvSpPr>
          <p:spPr>
            <a:xfrm>
              <a:off x="4590991" y="833995"/>
              <a:ext cx="29123" cy="25834"/>
            </a:xfrm>
            <a:custGeom>
              <a:rect b="b" l="l" r="r" t="t"/>
              <a:pathLst>
                <a:path extrusionOk="0" h="542" w="611">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4"/>
            <p:cNvSpPr/>
            <p:nvPr/>
          </p:nvSpPr>
          <p:spPr>
            <a:xfrm>
              <a:off x="4595185" y="837666"/>
              <a:ext cx="20687" cy="18351"/>
            </a:xfrm>
            <a:custGeom>
              <a:rect b="b" l="l" r="r" t="t"/>
              <a:pathLst>
                <a:path extrusionOk="0" h="385" w="434">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4"/>
            <p:cNvSpPr/>
            <p:nvPr/>
          </p:nvSpPr>
          <p:spPr>
            <a:xfrm>
              <a:off x="4658627" y="857971"/>
              <a:ext cx="29076" cy="25882"/>
            </a:xfrm>
            <a:custGeom>
              <a:rect b="b" l="l" r="r" t="t"/>
              <a:pathLst>
                <a:path extrusionOk="0" h="543" w="61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4"/>
            <p:cNvSpPr/>
            <p:nvPr/>
          </p:nvSpPr>
          <p:spPr>
            <a:xfrm>
              <a:off x="4662870" y="861784"/>
              <a:ext cx="20591" cy="18256"/>
            </a:xfrm>
            <a:custGeom>
              <a:rect b="b" l="l" r="r" t="t"/>
              <a:pathLst>
                <a:path extrusionOk="0" h="383" w="432">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4"/>
            <p:cNvSpPr/>
            <p:nvPr/>
          </p:nvSpPr>
          <p:spPr>
            <a:xfrm>
              <a:off x="4524069" y="693670"/>
              <a:ext cx="193234" cy="219926"/>
            </a:xfrm>
            <a:custGeom>
              <a:rect b="b" l="l" r="r" t="t"/>
              <a:pathLst>
                <a:path extrusionOk="0" h="4614" w="4054">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7" name="Google Shape;2037;p4"/>
          <p:cNvSpPr/>
          <p:nvPr/>
        </p:nvSpPr>
        <p:spPr>
          <a:xfrm>
            <a:off x="8124755" y="3887780"/>
            <a:ext cx="57349" cy="57458"/>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4"/>
          <p:cNvSpPr/>
          <p:nvPr/>
        </p:nvSpPr>
        <p:spPr>
          <a:xfrm>
            <a:off x="2573787" y="2828415"/>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4"/>
          <p:cNvSpPr/>
          <p:nvPr/>
        </p:nvSpPr>
        <p:spPr>
          <a:xfrm>
            <a:off x="1002067" y="1346627"/>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4"/>
          <p:cNvSpPr/>
          <p:nvPr/>
        </p:nvSpPr>
        <p:spPr>
          <a:xfrm>
            <a:off x="7148084" y="155237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4"/>
          <p:cNvSpPr/>
          <p:nvPr/>
        </p:nvSpPr>
        <p:spPr>
          <a:xfrm>
            <a:off x="7822499" y="8334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4"/>
          <p:cNvSpPr/>
          <p:nvPr/>
        </p:nvSpPr>
        <p:spPr>
          <a:xfrm>
            <a:off x="5686064" y="1440235"/>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4"/>
          <p:cNvSpPr/>
          <p:nvPr/>
        </p:nvSpPr>
        <p:spPr>
          <a:xfrm>
            <a:off x="8146352" y="2680378"/>
            <a:ext cx="129830" cy="129830"/>
          </a:xfrm>
          <a:custGeom>
            <a:rect b="b" l="l" r="r" t="t"/>
            <a:pathLst>
              <a:path extrusionOk="0" h="1184" w="1184">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4"/>
          <p:cNvSpPr/>
          <p:nvPr/>
        </p:nvSpPr>
        <p:spPr>
          <a:xfrm>
            <a:off x="4662250" y="3954767"/>
            <a:ext cx="64915" cy="64915"/>
          </a:xfrm>
          <a:custGeom>
            <a:rect b="b" l="l" r="r" t="t"/>
            <a:pathLst>
              <a:path extrusionOk="0" h="592" w="592">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4"/>
          <p:cNvSpPr/>
          <p:nvPr/>
        </p:nvSpPr>
        <p:spPr>
          <a:xfrm>
            <a:off x="4442189" y="2524135"/>
            <a:ext cx="259440" cy="259330"/>
          </a:xfrm>
          <a:custGeom>
            <a:rect b="b" l="l" r="r" t="t"/>
            <a:pathLst>
              <a:path extrusionOk="0" h="2365" w="2366">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4"/>
          <p:cNvSpPr/>
          <p:nvPr/>
        </p:nvSpPr>
        <p:spPr>
          <a:xfrm>
            <a:off x="1611354" y="3359917"/>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4"/>
          <p:cNvSpPr/>
          <p:nvPr/>
        </p:nvSpPr>
        <p:spPr>
          <a:xfrm>
            <a:off x="7405897" y="2226541"/>
            <a:ext cx="216651" cy="221785"/>
          </a:xfrm>
          <a:custGeom>
            <a:rect b="b" l="l" r="r" t="t"/>
            <a:pathLst>
              <a:path extrusionOk="0" h="1085" w="106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8" name="Google Shape;2048;p4"/>
          <p:cNvGrpSpPr/>
          <p:nvPr/>
        </p:nvGrpSpPr>
        <p:grpSpPr>
          <a:xfrm>
            <a:off x="2462619" y="1343941"/>
            <a:ext cx="1920861" cy="1964786"/>
            <a:chOff x="530505" y="2179769"/>
            <a:chExt cx="2442212" cy="2442212"/>
          </a:xfrm>
        </p:grpSpPr>
        <p:sp>
          <p:nvSpPr>
            <p:cNvPr id="2049" name="Google Shape;2049;p4"/>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4"/>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4"/>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4"/>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3" name="Google Shape;2053;p4"/>
          <p:cNvGrpSpPr/>
          <p:nvPr/>
        </p:nvGrpSpPr>
        <p:grpSpPr>
          <a:xfrm>
            <a:off x="4790961" y="1380205"/>
            <a:ext cx="1920861" cy="1964786"/>
            <a:chOff x="530505" y="2179769"/>
            <a:chExt cx="2442212" cy="2442212"/>
          </a:xfrm>
        </p:grpSpPr>
        <p:sp>
          <p:nvSpPr>
            <p:cNvPr id="2054" name="Google Shape;2054;p4"/>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4"/>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4"/>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4"/>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8" name="Google Shape;2058;p4"/>
          <p:cNvGrpSpPr/>
          <p:nvPr/>
        </p:nvGrpSpPr>
        <p:grpSpPr>
          <a:xfrm>
            <a:off x="7044717" y="1421442"/>
            <a:ext cx="1920861" cy="1964786"/>
            <a:chOff x="530505" y="2179769"/>
            <a:chExt cx="2442212" cy="2442212"/>
          </a:xfrm>
        </p:grpSpPr>
        <p:sp>
          <p:nvSpPr>
            <p:cNvPr id="2059" name="Google Shape;2059;p4"/>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4"/>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4"/>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4"/>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3" name="Google Shape;2063;p4"/>
          <p:cNvSpPr txBox="1"/>
          <p:nvPr/>
        </p:nvSpPr>
        <p:spPr>
          <a:xfrm>
            <a:off x="2374774" y="3674914"/>
            <a:ext cx="2098417" cy="41765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Barlow"/>
              <a:buNone/>
            </a:pPr>
            <a:r>
              <a:rPr b="0" i="0" lang="en-US" sz="1400" u="none" cap="none" strike="noStrike">
                <a:solidFill>
                  <a:schemeClr val="dk1"/>
                </a:solidFill>
                <a:latin typeface="Barlow"/>
                <a:ea typeface="Barlow"/>
                <a:cs typeface="Barlow"/>
                <a:sym typeface="Barlow"/>
              </a:rPr>
              <a:t>2010516</a:t>
            </a:r>
            <a:endParaRPr/>
          </a:p>
        </p:txBody>
      </p:sp>
      <p:sp>
        <p:nvSpPr>
          <p:cNvPr id="2064" name="Google Shape;2064;p4"/>
          <p:cNvSpPr txBox="1"/>
          <p:nvPr/>
        </p:nvSpPr>
        <p:spPr>
          <a:xfrm>
            <a:off x="2406082" y="3437632"/>
            <a:ext cx="2101606" cy="372358"/>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Exo Medium"/>
              <a:buNone/>
            </a:pPr>
            <a:r>
              <a:rPr b="0" i="0" lang="en-US" sz="1600" u="none" cap="none" strike="noStrike">
                <a:solidFill>
                  <a:schemeClr val="accent6"/>
                </a:solidFill>
                <a:latin typeface="Exo Medium"/>
                <a:ea typeface="Exo Medium"/>
                <a:cs typeface="Exo Medium"/>
                <a:sym typeface="Exo Medium"/>
              </a:rPr>
              <a:t>Phạm Hữu Phú</a:t>
            </a:r>
            <a:endParaRPr b="0" i="0" sz="1600" u="none" cap="none" strike="noStrike">
              <a:solidFill>
                <a:schemeClr val="accent6"/>
              </a:solidFill>
              <a:latin typeface="Exo Medium"/>
              <a:ea typeface="Exo Medium"/>
              <a:cs typeface="Exo Medium"/>
              <a:sym typeface="Exo Medium"/>
            </a:endParaRPr>
          </a:p>
        </p:txBody>
      </p:sp>
      <p:sp>
        <p:nvSpPr>
          <p:cNvPr id="2065" name="Google Shape;2065;p4"/>
          <p:cNvSpPr txBox="1"/>
          <p:nvPr/>
        </p:nvSpPr>
        <p:spPr>
          <a:xfrm>
            <a:off x="4654828" y="3687760"/>
            <a:ext cx="2098417" cy="41765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Barlow"/>
              <a:buNone/>
            </a:pPr>
            <a:r>
              <a:rPr b="0" i="0" lang="en-US" sz="1400" u="none" cap="none" strike="noStrike">
                <a:solidFill>
                  <a:schemeClr val="dk1"/>
                </a:solidFill>
                <a:latin typeface="Barlow"/>
                <a:ea typeface="Barlow"/>
                <a:cs typeface="Barlow"/>
                <a:sym typeface="Barlow"/>
              </a:rPr>
              <a:t>2010514</a:t>
            </a:r>
            <a:endParaRPr/>
          </a:p>
        </p:txBody>
      </p:sp>
      <p:sp>
        <p:nvSpPr>
          <p:cNvPr id="2066" name="Google Shape;2066;p4"/>
          <p:cNvSpPr txBox="1"/>
          <p:nvPr/>
        </p:nvSpPr>
        <p:spPr>
          <a:xfrm>
            <a:off x="4367059" y="3442760"/>
            <a:ext cx="2705777" cy="372358"/>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Exo Medium"/>
              <a:buNone/>
            </a:pPr>
            <a:r>
              <a:rPr b="0" i="0" lang="en-US" sz="1600" u="none" cap="none" strike="noStrike">
                <a:solidFill>
                  <a:schemeClr val="accent6"/>
                </a:solidFill>
                <a:latin typeface="Exo Medium"/>
                <a:ea typeface="Exo Medium"/>
                <a:cs typeface="Exo Medium"/>
                <a:sym typeface="Exo Medium"/>
              </a:rPr>
              <a:t>Nguyễn Đắc Hoàng Phú</a:t>
            </a:r>
            <a:endParaRPr b="0" i="0" sz="1600" u="none" cap="none" strike="noStrike">
              <a:solidFill>
                <a:schemeClr val="accent6"/>
              </a:solidFill>
              <a:latin typeface="Exo Medium"/>
              <a:ea typeface="Exo Medium"/>
              <a:cs typeface="Exo Medium"/>
              <a:sym typeface="Exo Medium"/>
            </a:endParaRPr>
          </a:p>
        </p:txBody>
      </p:sp>
      <p:sp>
        <p:nvSpPr>
          <p:cNvPr id="2067" name="Google Shape;2067;p4"/>
          <p:cNvSpPr txBox="1"/>
          <p:nvPr/>
        </p:nvSpPr>
        <p:spPr>
          <a:xfrm>
            <a:off x="6896993" y="3676033"/>
            <a:ext cx="2098417" cy="41765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Barlow"/>
              <a:buNone/>
            </a:pPr>
            <a:r>
              <a:rPr b="0" i="0" lang="en-US" sz="1400" u="none" cap="none" strike="noStrike">
                <a:solidFill>
                  <a:schemeClr val="dk1"/>
                </a:solidFill>
                <a:latin typeface="Barlow"/>
                <a:ea typeface="Barlow"/>
                <a:cs typeface="Barlow"/>
                <a:sym typeface="Barlow"/>
              </a:rPr>
              <a:t>2010702</a:t>
            </a:r>
            <a:endParaRPr/>
          </a:p>
        </p:txBody>
      </p:sp>
      <p:sp>
        <p:nvSpPr>
          <p:cNvPr id="2068" name="Google Shape;2068;p4"/>
          <p:cNvSpPr txBox="1"/>
          <p:nvPr/>
        </p:nvSpPr>
        <p:spPr>
          <a:xfrm>
            <a:off x="6928301" y="3438751"/>
            <a:ext cx="2101606" cy="372358"/>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4"/>
              </a:buClr>
              <a:buSzPts val="2400"/>
              <a:buFont typeface="Exo Medium"/>
              <a:buNone/>
            </a:pPr>
            <a:r>
              <a:rPr b="0" i="0" lang="en-US" sz="1600" u="none" cap="none" strike="noStrike">
                <a:solidFill>
                  <a:schemeClr val="accent6"/>
                </a:solidFill>
                <a:latin typeface="Exo Medium"/>
                <a:ea typeface="Exo Medium"/>
                <a:cs typeface="Exo Medium"/>
                <a:sym typeface="Exo Medium"/>
              </a:rPr>
              <a:t>Trà Trung Tín</a:t>
            </a:r>
            <a:endParaRPr b="0" i="0" sz="1600" u="none" cap="none" strike="noStrike">
              <a:solidFill>
                <a:schemeClr val="accent6"/>
              </a:solidFill>
              <a:latin typeface="Exo Medium"/>
              <a:ea typeface="Exo Medium"/>
              <a:cs typeface="Exo Medium"/>
              <a:sym typeface="Exo Medium"/>
            </a:endParaRPr>
          </a:p>
        </p:txBody>
      </p:sp>
      <p:pic>
        <p:nvPicPr>
          <p:cNvPr id="2069" name="Google Shape;2069;p4"/>
          <p:cNvPicPr preferRelativeResize="0"/>
          <p:nvPr>
            <p:ph idx="5" type="pic"/>
          </p:nvPr>
        </p:nvPicPr>
        <p:blipFill rotWithShape="1">
          <a:blip r:embed="rId3">
            <a:alphaModFix/>
          </a:blip>
          <a:srcRect b="0" l="16684" r="16684" t="0"/>
          <a:stretch/>
        </p:blipFill>
        <p:spPr>
          <a:xfrm>
            <a:off x="482600" y="1639888"/>
            <a:ext cx="1395413" cy="1397000"/>
          </a:xfrm>
          <a:prstGeom prst="ellipse">
            <a:avLst/>
          </a:prstGeom>
          <a:noFill/>
          <a:ln>
            <a:noFill/>
          </a:ln>
        </p:spPr>
      </p:pic>
      <p:pic>
        <p:nvPicPr>
          <p:cNvPr id="2070" name="Google Shape;2070;p4"/>
          <p:cNvPicPr preferRelativeResize="0"/>
          <p:nvPr/>
        </p:nvPicPr>
        <p:blipFill rotWithShape="1">
          <a:blip r:embed="rId4">
            <a:alphaModFix/>
          </a:blip>
          <a:srcRect b="18244" l="19334" r="20950" t="35660"/>
          <a:stretch/>
        </p:blipFill>
        <p:spPr>
          <a:xfrm>
            <a:off x="2720740" y="1640164"/>
            <a:ext cx="1406164" cy="1391504"/>
          </a:xfrm>
          <a:prstGeom prst="ellipse">
            <a:avLst/>
          </a:prstGeom>
          <a:noFill/>
          <a:ln>
            <a:noFill/>
          </a:ln>
        </p:spPr>
      </p:pic>
      <p:pic>
        <p:nvPicPr>
          <p:cNvPr id="2071" name="Google Shape;2071;p4"/>
          <p:cNvPicPr preferRelativeResize="0"/>
          <p:nvPr/>
        </p:nvPicPr>
        <p:blipFill rotWithShape="1">
          <a:blip r:embed="rId5">
            <a:alphaModFix/>
          </a:blip>
          <a:srcRect b="49275" l="5123" r="6873" t="6216"/>
          <a:stretch/>
        </p:blipFill>
        <p:spPr>
          <a:xfrm>
            <a:off x="5060986" y="1692533"/>
            <a:ext cx="1409706" cy="1399541"/>
          </a:xfrm>
          <a:prstGeom prst="ellipse">
            <a:avLst/>
          </a:prstGeom>
          <a:noFill/>
          <a:ln>
            <a:noFill/>
          </a:ln>
        </p:spPr>
      </p:pic>
      <p:pic>
        <p:nvPicPr>
          <p:cNvPr id="2072" name="Google Shape;2072;p4"/>
          <p:cNvPicPr preferRelativeResize="0"/>
          <p:nvPr/>
        </p:nvPicPr>
        <p:blipFill rotWithShape="1">
          <a:blip r:embed="rId6">
            <a:alphaModFix/>
          </a:blip>
          <a:srcRect b="26808" l="9" r="12124" t="11259"/>
          <a:stretch/>
        </p:blipFill>
        <p:spPr>
          <a:xfrm>
            <a:off x="7318350" y="1725858"/>
            <a:ext cx="1383428" cy="1391504"/>
          </a:xfrm>
          <a:prstGeom prst="ellipse">
            <a:avLst/>
          </a:prstGeom>
          <a:noFill/>
          <a:ln>
            <a:noFill/>
          </a:ln>
        </p:spPr>
      </p:pic>
      <p:sp>
        <p:nvSpPr>
          <p:cNvPr id="2073" name="Google Shape;207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5"/>
          <p:cNvSpPr txBox="1"/>
          <p:nvPr>
            <p:ph type="title"/>
          </p:nvPr>
        </p:nvSpPr>
        <p:spPr>
          <a:xfrm>
            <a:off x="2180400" y="1597488"/>
            <a:ext cx="4783200" cy="996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Mục tiêu:</a:t>
            </a:r>
            <a:endParaRPr/>
          </a:p>
        </p:txBody>
      </p:sp>
      <p:sp>
        <p:nvSpPr>
          <p:cNvPr id="2079" name="Google Shape;2079;p5"/>
          <p:cNvSpPr txBox="1"/>
          <p:nvPr>
            <p:ph idx="1" type="subTitle"/>
          </p:nvPr>
        </p:nvSpPr>
        <p:spPr>
          <a:xfrm>
            <a:off x="2180400" y="2622800"/>
            <a:ext cx="4783200" cy="99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0" i="0" lang="en-US">
                <a:latin typeface="Arial"/>
                <a:ea typeface="Arial"/>
                <a:cs typeface="Arial"/>
                <a:sym typeface="Arial"/>
              </a:rPr>
              <a:t>Tạo nên một phương pháp phát hiện và nhận dạng biển số xe Việt Nam hiệu quả. Phương pháp chủ yếu được sử dụng là học sâu. Yêu cầu độ chính xác cao cũng như chú trọng tới thời gian thực thi</a:t>
            </a:r>
            <a:endParaRPr/>
          </a:p>
        </p:txBody>
      </p:sp>
      <p:grpSp>
        <p:nvGrpSpPr>
          <p:cNvPr id="2080" name="Google Shape;2080;p5"/>
          <p:cNvGrpSpPr/>
          <p:nvPr/>
        </p:nvGrpSpPr>
        <p:grpSpPr>
          <a:xfrm rot="4333223">
            <a:off x="1806399" y="3771882"/>
            <a:ext cx="1089804" cy="995223"/>
            <a:chOff x="1792007" y="2646028"/>
            <a:chExt cx="552055" cy="504152"/>
          </a:xfrm>
        </p:grpSpPr>
        <p:sp>
          <p:nvSpPr>
            <p:cNvPr id="2081" name="Google Shape;2081;p5"/>
            <p:cNvSpPr/>
            <p:nvPr/>
          </p:nvSpPr>
          <p:spPr>
            <a:xfrm>
              <a:off x="1946536" y="2791788"/>
              <a:ext cx="238230" cy="206771"/>
            </a:xfrm>
            <a:custGeom>
              <a:rect b="b" l="l" r="r" t="t"/>
              <a:pathLst>
                <a:path extrusionOk="0" h="4338" w="4998">
                  <a:moveTo>
                    <a:pt x="4730" y="0"/>
                  </a:moveTo>
                  <a:lnTo>
                    <a:pt x="1" y="4071"/>
                  </a:lnTo>
                  <a:lnTo>
                    <a:pt x="242" y="4337"/>
                  </a:lnTo>
                  <a:lnTo>
                    <a:pt x="4998" y="301"/>
                  </a:lnTo>
                  <a:lnTo>
                    <a:pt x="4730"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5"/>
            <p:cNvSpPr/>
            <p:nvPr/>
          </p:nvSpPr>
          <p:spPr>
            <a:xfrm>
              <a:off x="2135528" y="2646028"/>
              <a:ext cx="208534" cy="205341"/>
            </a:xfrm>
            <a:custGeom>
              <a:rect b="b" l="l" r="r" t="t"/>
              <a:pathLst>
                <a:path extrusionOk="0" h="4308" w="4375">
                  <a:moveTo>
                    <a:pt x="2682" y="0"/>
                  </a:moveTo>
                  <a:lnTo>
                    <a:pt x="0" y="2429"/>
                  </a:lnTo>
                  <a:lnTo>
                    <a:pt x="1603" y="4307"/>
                  </a:lnTo>
                  <a:lnTo>
                    <a:pt x="4374" y="1848"/>
                  </a:lnTo>
                  <a:lnTo>
                    <a:pt x="2682" y="0"/>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5"/>
            <p:cNvSpPr/>
            <p:nvPr/>
          </p:nvSpPr>
          <p:spPr>
            <a:xfrm>
              <a:off x="1792007" y="2944792"/>
              <a:ext cx="208582" cy="205388"/>
            </a:xfrm>
            <a:custGeom>
              <a:rect b="b" l="l" r="r" t="t"/>
              <a:pathLst>
                <a:path extrusionOk="0" h="4309" w="4376">
                  <a:moveTo>
                    <a:pt x="2683" y="1"/>
                  </a:moveTo>
                  <a:lnTo>
                    <a:pt x="1" y="2431"/>
                  </a:lnTo>
                  <a:lnTo>
                    <a:pt x="1605" y="4309"/>
                  </a:lnTo>
                  <a:lnTo>
                    <a:pt x="4376" y="1849"/>
                  </a:lnTo>
                  <a:lnTo>
                    <a:pt x="2683" y="1"/>
                  </a:ln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5"/>
            <p:cNvSpPr/>
            <p:nvPr/>
          </p:nvSpPr>
          <p:spPr>
            <a:xfrm>
              <a:off x="1874419" y="2778060"/>
              <a:ext cx="328746" cy="266447"/>
            </a:xfrm>
            <a:custGeom>
              <a:rect b="b" l="l" r="r" t="t"/>
              <a:pathLst>
                <a:path extrusionOk="0" h="5590" w="6897">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5"/>
            <p:cNvSpPr/>
            <p:nvPr/>
          </p:nvSpPr>
          <p:spPr>
            <a:xfrm>
              <a:off x="2120466" y="2967576"/>
              <a:ext cx="183320" cy="172786"/>
            </a:xfrm>
            <a:custGeom>
              <a:rect b="b" l="l" r="r" t="t"/>
              <a:pathLst>
                <a:path extrusionOk="0" h="3625" w="3846">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5"/>
            <p:cNvSpPr/>
            <p:nvPr/>
          </p:nvSpPr>
          <p:spPr>
            <a:xfrm>
              <a:off x="1995298" y="2851464"/>
              <a:ext cx="119544" cy="104863"/>
            </a:xfrm>
            <a:custGeom>
              <a:rect b="b" l="l" r="r" t="t"/>
              <a:pathLst>
                <a:path extrusionOk="0" h="2200" w="2508">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5"/>
            <p:cNvSpPr/>
            <p:nvPr/>
          </p:nvSpPr>
          <p:spPr>
            <a:xfrm>
              <a:off x="2005546" y="2860377"/>
              <a:ext cx="99143" cy="87036"/>
            </a:xfrm>
            <a:custGeom>
              <a:rect b="b" l="l" r="r" t="t"/>
              <a:pathLst>
                <a:path extrusionOk="0" h="1826" w="208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5"/>
            <p:cNvSpPr/>
            <p:nvPr/>
          </p:nvSpPr>
          <p:spPr>
            <a:xfrm>
              <a:off x="2120561" y="2970531"/>
              <a:ext cx="72880" cy="72451"/>
            </a:xfrm>
            <a:custGeom>
              <a:rect b="b" l="l" r="r" t="t"/>
              <a:pathLst>
                <a:path extrusionOk="0" h="1520" w="1529">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5"/>
            <p:cNvSpPr/>
            <p:nvPr/>
          </p:nvSpPr>
          <p:spPr>
            <a:xfrm>
              <a:off x="2155071" y="3093412"/>
              <a:ext cx="73785" cy="39085"/>
            </a:xfrm>
            <a:custGeom>
              <a:rect b="b" l="l" r="r" t="t"/>
              <a:pathLst>
                <a:path extrusionOk="0" h="820" w="1548">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5"/>
            <p:cNvSpPr/>
            <p:nvPr/>
          </p:nvSpPr>
          <p:spPr>
            <a:xfrm>
              <a:off x="2135957" y="3061571"/>
              <a:ext cx="18160" cy="70211"/>
            </a:xfrm>
            <a:custGeom>
              <a:rect b="b" l="l" r="r" t="t"/>
              <a:pathLst>
                <a:path extrusionOk="0" h="1473" w="381">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5"/>
            <p:cNvSpPr/>
            <p:nvPr/>
          </p:nvSpPr>
          <p:spPr>
            <a:xfrm>
              <a:off x="1803065" y="2960283"/>
              <a:ext cx="183367" cy="165922"/>
            </a:xfrm>
            <a:custGeom>
              <a:rect b="b" l="l" r="r" t="t"/>
              <a:pathLst>
                <a:path extrusionOk="0" h="3481" w="3847">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5"/>
            <p:cNvSpPr/>
            <p:nvPr/>
          </p:nvSpPr>
          <p:spPr>
            <a:xfrm>
              <a:off x="2153307" y="2662949"/>
              <a:ext cx="169068" cy="172833"/>
            </a:xfrm>
            <a:custGeom>
              <a:rect b="b" l="l" r="r" t="t"/>
              <a:pathLst>
                <a:path extrusionOk="0" h="3626" w="3547">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5"/>
            <p:cNvSpPr/>
            <p:nvPr/>
          </p:nvSpPr>
          <p:spPr>
            <a:xfrm>
              <a:off x="2008549" y="2889262"/>
              <a:ext cx="96951" cy="60201"/>
            </a:xfrm>
            <a:custGeom>
              <a:rect b="b" l="l" r="r" t="t"/>
              <a:pathLst>
                <a:path extrusionOk="0" h="1263" w="2034">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5"/>
            <p:cNvSpPr/>
            <p:nvPr/>
          </p:nvSpPr>
          <p:spPr>
            <a:xfrm>
              <a:off x="2000970" y="2849415"/>
              <a:ext cx="117304" cy="85988"/>
            </a:xfrm>
            <a:custGeom>
              <a:rect b="b" l="l" r="r" t="t"/>
              <a:pathLst>
                <a:path extrusionOk="0" h="1804" w="2461">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5" name="Google Shape;2095;p5"/>
          <p:cNvGrpSpPr/>
          <p:nvPr/>
        </p:nvGrpSpPr>
        <p:grpSpPr>
          <a:xfrm>
            <a:off x="7019457" y="3374862"/>
            <a:ext cx="1793847" cy="1341588"/>
            <a:chOff x="574023" y="2653178"/>
            <a:chExt cx="667453" cy="499196"/>
          </a:xfrm>
        </p:grpSpPr>
        <p:sp>
          <p:nvSpPr>
            <p:cNvPr id="2096" name="Google Shape;2096;p5"/>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5"/>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5"/>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5"/>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5"/>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5"/>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5"/>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5"/>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5"/>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5"/>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5"/>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5"/>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5"/>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5"/>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5"/>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5"/>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5"/>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5"/>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5"/>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5"/>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5"/>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7" name="Google Shape;2117;p5"/>
          <p:cNvGrpSpPr/>
          <p:nvPr/>
        </p:nvGrpSpPr>
        <p:grpSpPr>
          <a:xfrm>
            <a:off x="840526" y="512664"/>
            <a:ext cx="1089830" cy="996890"/>
            <a:chOff x="7078965" y="5331432"/>
            <a:chExt cx="404915" cy="370357"/>
          </a:xfrm>
        </p:grpSpPr>
        <p:sp>
          <p:nvSpPr>
            <p:cNvPr id="2118" name="Google Shape;2118;p5"/>
            <p:cNvSpPr/>
            <p:nvPr/>
          </p:nvSpPr>
          <p:spPr>
            <a:xfrm>
              <a:off x="7078965" y="5331432"/>
              <a:ext cx="383417" cy="365495"/>
            </a:xfrm>
            <a:custGeom>
              <a:rect b="b" l="l" r="r" t="t"/>
              <a:pathLst>
                <a:path extrusionOk="0" h="7668" w="8044">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5"/>
            <p:cNvSpPr/>
            <p:nvPr/>
          </p:nvSpPr>
          <p:spPr>
            <a:xfrm>
              <a:off x="7099032" y="5460747"/>
              <a:ext cx="145235" cy="229459"/>
            </a:xfrm>
            <a:custGeom>
              <a:rect b="b" l="l" r="r" t="t"/>
              <a:pathLst>
                <a:path extrusionOk="0" h="4814" w="3047">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5"/>
            <p:cNvSpPr/>
            <p:nvPr/>
          </p:nvSpPr>
          <p:spPr>
            <a:xfrm>
              <a:off x="7192408" y="5331623"/>
              <a:ext cx="158629" cy="80506"/>
            </a:xfrm>
            <a:custGeom>
              <a:rect b="b" l="l" r="r" t="t"/>
              <a:pathLst>
                <a:path extrusionOk="0" h="1689" w="3328">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5"/>
            <p:cNvSpPr/>
            <p:nvPr/>
          </p:nvSpPr>
          <p:spPr>
            <a:xfrm>
              <a:off x="7146316" y="5364655"/>
              <a:ext cx="288612" cy="120020"/>
            </a:xfrm>
            <a:custGeom>
              <a:rect b="b" l="l" r="r" t="t"/>
              <a:pathLst>
                <a:path extrusionOk="0" h="2518" w="6055">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5"/>
            <p:cNvSpPr/>
            <p:nvPr/>
          </p:nvSpPr>
          <p:spPr>
            <a:xfrm>
              <a:off x="7277442" y="5449260"/>
              <a:ext cx="179983" cy="247667"/>
            </a:xfrm>
            <a:custGeom>
              <a:rect b="b" l="l" r="r" t="t"/>
              <a:pathLst>
                <a:path extrusionOk="0" h="5196" w="3776">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5"/>
            <p:cNvSpPr/>
            <p:nvPr/>
          </p:nvSpPr>
          <p:spPr>
            <a:xfrm>
              <a:off x="7347605" y="5514132"/>
              <a:ext cx="114777" cy="169687"/>
            </a:xfrm>
            <a:custGeom>
              <a:rect b="b" l="l" r="r" t="t"/>
              <a:pathLst>
                <a:path extrusionOk="0" h="3560" w="2408">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5"/>
            <p:cNvSpPr/>
            <p:nvPr/>
          </p:nvSpPr>
          <p:spPr>
            <a:xfrm>
              <a:off x="7096840" y="5502835"/>
              <a:ext cx="70354" cy="135512"/>
            </a:xfrm>
            <a:custGeom>
              <a:rect b="b" l="l" r="r" t="t"/>
              <a:pathLst>
                <a:path extrusionOk="0" h="2843" w="1476">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5"/>
            <p:cNvSpPr/>
            <p:nvPr/>
          </p:nvSpPr>
          <p:spPr>
            <a:xfrm>
              <a:off x="7090548" y="5331432"/>
              <a:ext cx="173739" cy="370357"/>
            </a:xfrm>
            <a:custGeom>
              <a:rect b="b" l="l" r="r" t="t"/>
              <a:pathLst>
                <a:path extrusionOk="0" h="7770" w="3645">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5"/>
            <p:cNvSpPr/>
            <p:nvPr/>
          </p:nvSpPr>
          <p:spPr>
            <a:xfrm>
              <a:off x="7370866" y="5355312"/>
              <a:ext cx="113014" cy="211537"/>
            </a:xfrm>
            <a:custGeom>
              <a:rect b="b" l="l" r="r" t="t"/>
              <a:pathLst>
                <a:path extrusionOk="0" h="4438" w="2371">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5"/>
            <p:cNvSpPr/>
            <p:nvPr/>
          </p:nvSpPr>
          <p:spPr>
            <a:xfrm>
              <a:off x="7181350" y="5521711"/>
              <a:ext cx="35272" cy="30935"/>
            </a:xfrm>
            <a:custGeom>
              <a:rect b="b" l="l" r="r" t="t"/>
              <a:pathLst>
                <a:path extrusionOk="0" h="649" w="74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5"/>
            <p:cNvSpPr/>
            <p:nvPr/>
          </p:nvSpPr>
          <p:spPr>
            <a:xfrm>
              <a:off x="7120243" y="5544924"/>
              <a:ext cx="59629" cy="52289"/>
            </a:xfrm>
            <a:custGeom>
              <a:rect b="b" l="l" r="r" t="t"/>
              <a:pathLst>
                <a:path extrusionOk="0" h="1097" w="1251">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5"/>
            <p:cNvSpPr/>
            <p:nvPr/>
          </p:nvSpPr>
          <p:spPr>
            <a:xfrm>
              <a:off x="7270150" y="5576716"/>
              <a:ext cx="35272" cy="30982"/>
            </a:xfrm>
            <a:custGeom>
              <a:rect b="b" l="l" r="r" t="t"/>
              <a:pathLst>
                <a:path extrusionOk="0" h="650" w="74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5"/>
            <p:cNvSpPr/>
            <p:nvPr/>
          </p:nvSpPr>
          <p:spPr>
            <a:xfrm>
              <a:off x="7249368" y="5625001"/>
              <a:ext cx="59581" cy="52289"/>
            </a:xfrm>
            <a:custGeom>
              <a:rect b="b" l="l" r="r" t="t"/>
              <a:pathLst>
                <a:path extrusionOk="0" h="1097" w="125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5"/>
            <p:cNvSpPr/>
            <p:nvPr/>
          </p:nvSpPr>
          <p:spPr>
            <a:xfrm>
              <a:off x="7199510" y="5571378"/>
              <a:ext cx="33937" cy="26549"/>
            </a:xfrm>
            <a:custGeom>
              <a:rect b="b" l="l" r="r" t="t"/>
              <a:pathLst>
                <a:path extrusionOk="0" h="557" w="712">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5"/>
            <p:cNvSpPr/>
            <p:nvPr/>
          </p:nvSpPr>
          <p:spPr>
            <a:xfrm>
              <a:off x="7222961" y="5586011"/>
              <a:ext cx="33842" cy="26454"/>
            </a:xfrm>
            <a:custGeom>
              <a:rect b="b" l="l" r="r" t="t"/>
              <a:pathLst>
                <a:path extrusionOk="0" h="555" w="71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3" name="Google Shape;2133;p5"/>
          <p:cNvGrpSpPr/>
          <p:nvPr/>
        </p:nvGrpSpPr>
        <p:grpSpPr>
          <a:xfrm rot="1106693">
            <a:off x="4735918" y="316234"/>
            <a:ext cx="872293" cy="829041"/>
            <a:chOff x="5626143" y="-593747"/>
            <a:chExt cx="318949" cy="303152"/>
          </a:xfrm>
        </p:grpSpPr>
        <p:sp>
          <p:nvSpPr>
            <p:cNvPr id="2134" name="Google Shape;2134;p5"/>
            <p:cNvSpPr/>
            <p:nvPr/>
          </p:nvSpPr>
          <p:spPr>
            <a:xfrm>
              <a:off x="5626143" y="-593747"/>
              <a:ext cx="318949" cy="302337"/>
            </a:xfrm>
            <a:custGeom>
              <a:rect b="b" l="l" r="r" t="t"/>
              <a:pathLst>
                <a:path extrusionOk="0" h="5187" w="5472">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5"/>
            <p:cNvSpPr/>
            <p:nvPr/>
          </p:nvSpPr>
          <p:spPr>
            <a:xfrm>
              <a:off x="5736367" y="-464700"/>
              <a:ext cx="159475" cy="174105"/>
            </a:xfrm>
            <a:custGeom>
              <a:rect b="b" l="l" r="r" t="t"/>
              <a:pathLst>
                <a:path extrusionOk="0" h="2987" w="2736">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5"/>
            <p:cNvSpPr/>
            <p:nvPr/>
          </p:nvSpPr>
          <p:spPr>
            <a:xfrm>
              <a:off x="5699645" y="-423258"/>
              <a:ext cx="110338" cy="109872"/>
            </a:xfrm>
            <a:custGeom>
              <a:rect b="b" l="l" r="r" t="t"/>
              <a:pathLst>
                <a:path extrusionOk="0" h="1885" w="1893">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5"/>
            <p:cNvSpPr/>
            <p:nvPr/>
          </p:nvSpPr>
          <p:spPr>
            <a:xfrm>
              <a:off x="5692592" y="-389219"/>
              <a:ext cx="25064" cy="36488"/>
            </a:xfrm>
            <a:custGeom>
              <a:rect b="b" l="l" r="r" t="t"/>
              <a:pathLst>
                <a:path extrusionOk="0" h="626" w="43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5"/>
            <p:cNvSpPr/>
            <p:nvPr/>
          </p:nvSpPr>
          <p:spPr>
            <a:xfrm>
              <a:off x="5772098" y="-421743"/>
              <a:ext cx="34623" cy="34681"/>
            </a:xfrm>
            <a:custGeom>
              <a:rect b="b" l="l" r="r" t="t"/>
              <a:pathLst>
                <a:path extrusionOk="0" h="595" w="594">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5"/>
            <p:cNvSpPr/>
            <p:nvPr/>
          </p:nvSpPr>
          <p:spPr>
            <a:xfrm>
              <a:off x="5696789" y="-383157"/>
              <a:ext cx="16729" cy="24306"/>
            </a:xfrm>
            <a:custGeom>
              <a:rect b="b" l="l" r="r" t="t"/>
              <a:pathLst>
                <a:path extrusionOk="0" h="417" w="287">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5"/>
            <p:cNvSpPr/>
            <p:nvPr/>
          </p:nvSpPr>
          <p:spPr>
            <a:xfrm>
              <a:off x="5777111" y="-416672"/>
              <a:ext cx="24656" cy="24539"/>
            </a:xfrm>
            <a:custGeom>
              <a:rect b="b" l="l" r="r" t="t"/>
              <a:pathLst>
                <a:path extrusionOk="0" h="421" w="423">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5"/>
            <p:cNvSpPr/>
            <p:nvPr/>
          </p:nvSpPr>
          <p:spPr>
            <a:xfrm>
              <a:off x="5752630" y="-358502"/>
              <a:ext cx="41209" cy="29435"/>
            </a:xfrm>
            <a:custGeom>
              <a:rect b="b" l="l" r="r" t="t"/>
              <a:pathLst>
                <a:path extrusionOk="0" h="505" w="707">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5"/>
            <p:cNvSpPr/>
            <p:nvPr/>
          </p:nvSpPr>
          <p:spPr>
            <a:xfrm>
              <a:off x="5687813" y="-387004"/>
              <a:ext cx="28444" cy="57005"/>
            </a:xfrm>
            <a:custGeom>
              <a:rect b="b" l="l" r="r" t="t"/>
              <a:pathLst>
                <a:path extrusionOk="0" h="978" w="488">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5"/>
            <p:cNvSpPr/>
            <p:nvPr/>
          </p:nvSpPr>
          <p:spPr>
            <a:xfrm>
              <a:off x="5696090" y="-383040"/>
              <a:ext cx="15621" cy="16670"/>
            </a:xfrm>
            <a:custGeom>
              <a:rect b="b" l="l" r="r" t="t"/>
              <a:pathLst>
                <a:path extrusionOk="0" h="286" w="268">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5"/>
            <p:cNvSpPr/>
            <p:nvPr/>
          </p:nvSpPr>
          <p:spPr>
            <a:xfrm>
              <a:off x="5744702" y="-343405"/>
              <a:ext cx="12240" cy="20692"/>
            </a:xfrm>
            <a:custGeom>
              <a:rect b="b" l="l" r="r" t="t"/>
              <a:pathLst>
                <a:path extrusionOk="0" h="355" w="21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5"/>
            <p:cNvSpPr/>
            <p:nvPr/>
          </p:nvSpPr>
          <p:spPr>
            <a:xfrm>
              <a:off x="5788594" y="-369401"/>
              <a:ext cx="11541" cy="22557"/>
            </a:xfrm>
            <a:custGeom>
              <a:rect b="b" l="l" r="r" t="t"/>
              <a:pathLst>
                <a:path extrusionOk="0" h="387" w="198">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5"/>
            <p:cNvSpPr/>
            <p:nvPr/>
          </p:nvSpPr>
          <p:spPr>
            <a:xfrm>
              <a:off x="5772506" y="-423958"/>
              <a:ext cx="38411" cy="38819"/>
            </a:xfrm>
            <a:custGeom>
              <a:rect b="b" l="l" r="r" t="t"/>
              <a:pathLst>
                <a:path extrusionOk="0" h="666" w="659">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5"/>
            <p:cNvSpPr/>
            <p:nvPr/>
          </p:nvSpPr>
          <p:spPr>
            <a:xfrm>
              <a:off x="5773905" y="-416730"/>
              <a:ext cx="12182" cy="17661"/>
            </a:xfrm>
            <a:custGeom>
              <a:rect b="b" l="l" r="r" t="t"/>
              <a:pathLst>
                <a:path extrusionOk="0" h="303" w="209">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5"/>
            <p:cNvSpPr/>
            <p:nvPr/>
          </p:nvSpPr>
          <p:spPr>
            <a:xfrm>
              <a:off x="5756535" y="-424249"/>
              <a:ext cx="19235" cy="5829"/>
            </a:xfrm>
            <a:custGeom>
              <a:rect b="b" l="l" r="r" t="t"/>
              <a:pathLst>
                <a:path extrusionOk="0" h="100" w="33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9" name="Google Shape;2149;p5"/>
          <p:cNvGrpSpPr/>
          <p:nvPr/>
        </p:nvGrpSpPr>
        <p:grpSpPr>
          <a:xfrm>
            <a:off x="7223654" y="512684"/>
            <a:ext cx="1181759" cy="1588253"/>
            <a:chOff x="5631708" y="678274"/>
            <a:chExt cx="362636" cy="487374"/>
          </a:xfrm>
        </p:grpSpPr>
        <p:sp>
          <p:nvSpPr>
            <p:cNvPr id="2150" name="Google Shape;2150;p5"/>
            <p:cNvSpPr/>
            <p:nvPr/>
          </p:nvSpPr>
          <p:spPr>
            <a:xfrm>
              <a:off x="5643958" y="689666"/>
              <a:ext cx="286467" cy="234798"/>
            </a:xfrm>
            <a:custGeom>
              <a:rect b="b" l="l" r="r" t="t"/>
              <a:pathLst>
                <a:path extrusionOk="0" h="4926" w="601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5"/>
            <p:cNvSpPr/>
            <p:nvPr/>
          </p:nvSpPr>
          <p:spPr>
            <a:xfrm>
              <a:off x="5811310" y="796721"/>
              <a:ext cx="6101" cy="115540"/>
            </a:xfrm>
            <a:custGeom>
              <a:rect b="b" l="l" r="r" t="t"/>
              <a:pathLst>
                <a:path extrusionOk="0" h="2424" w="128">
                  <a:moveTo>
                    <a:pt x="84" y="1"/>
                  </a:moveTo>
                  <a:lnTo>
                    <a:pt x="1" y="2422"/>
                  </a:lnTo>
                  <a:lnTo>
                    <a:pt x="44" y="2423"/>
                  </a:lnTo>
                  <a:lnTo>
                    <a:pt x="127" y="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5"/>
            <p:cNvSpPr/>
            <p:nvPr/>
          </p:nvSpPr>
          <p:spPr>
            <a:xfrm>
              <a:off x="5805543" y="932519"/>
              <a:ext cx="183939" cy="223072"/>
            </a:xfrm>
            <a:custGeom>
              <a:rect b="b" l="l" r="r" t="t"/>
              <a:pathLst>
                <a:path extrusionOk="0" h="4680" w="3859">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5"/>
            <p:cNvSpPr/>
            <p:nvPr/>
          </p:nvSpPr>
          <p:spPr>
            <a:xfrm>
              <a:off x="5806305" y="786569"/>
              <a:ext cx="20258" cy="20258"/>
            </a:xfrm>
            <a:custGeom>
              <a:rect b="b" l="l" r="r" t="t"/>
              <a:pathLst>
                <a:path extrusionOk="0" h="425" w="425">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5"/>
            <p:cNvSpPr/>
            <p:nvPr/>
          </p:nvSpPr>
          <p:spPr>
            <a:xfrm>
              <a:off x="5898728" y="915264"/>
              <a:ext cx="20258" cy="20258"/>
            </a:xfrm>
            <a:custGeom>
              <a:rect b="b" l="l" r="r" t="t"/>
              <a:pathLst>
                <a:path extrusionOk="0" h="425" w="425">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5"/>
            <p:cNvSpPr/>
            <p:nvPr/>
          </p:nvSpPr>
          <p:spPr>
            <a:xfrm>
              <a:off x="5917031" y="864358"/>
              <a:ext cx="24118" cy="24071"/>
            </a:xfrm>
            <a:custGeom>
              <a:rect b="b" l="l" r="r" t="t"/>
              <a:pathLst>
                <a:path extrusionOk="0" h="505" w="506">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5"/>
            <p:cNvSpPr/>
            <p:nvPr/>
          </p:nvSpPr>
          <p:spPr>
            <a:xfrm>
              <a:off x="5917031" y="1141530"/>
              <a:ext cx="24118" cy="24118"/>
            </a:xfrm>
            <a:custGeom>
              <a:rect b="b" l="l" r="r" t="t"/>
              <a:pathLst>
                <a:path extrusionOk="0" h="506" w="506">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5"/>
            <p:cNvSpPr/>
            <p:nvPr/>
          </p:nvSpPr>
          <p:spPr>
            <a:xfrm>
              <a:off x="5716123" y="678274"/>
              <a:ext cx="24118" cy="24166"/>
            </a:xfrm>
            <a:custGeom>
              <a:rect b="b" l="l" r="r" t="t"/>
              <a:pathLst>
                <a:path extrusionOk="0" h="507" w="506">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5"/>
            <p:cNvSpPr/>
            <p:nvPr/>
          </p:nvSpPr>
          <p:spPr>
            <a:xfrm>
              <a:off x="5982046" y="992910"/>
              <a:ext cx="12298" cy="12250"/>
            </a:xfrm>
            <a:custGeom>
              <a:rect b="b" l="l" r="r" t="t"/>
              <a:pathLst>
                <a:path extrusionOk="0" h="257" w="258">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5"/>
            <p:cNvSpPr/>
            <p:nvPr/>
          </p:nvSpPr>
          <p:spPr>
            <a:xfrm>
              <a:off x="5798107" y="1007210"/>
              <a:ext cx="12250" cy="12345"/>
            </a:xfrm>
            <a:custGeom>
              <a:rect b="b" l="l" r="r" t="t"/>
              <a:pathLst>
                <a:path extrusionOk="0" h="259" w="257">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5"/>
            <p:cNvSpPr/>
            <p:nvPr/>
          </p:nvSpPr>
          <p:spPr>
            <a:xfrm>
              <a:off x="5806305" y="899821"/>
              <a:ext cx="12298" cy="12298"/>
            </a:xfrm>
            <a:custGeom>
              <a:rect b="b" l="l" r="r" t="t"/>
              <a:pathLst>
                <a:path extrusionOk="0" h="258" w="258">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5"/>
            <p:cNvSpPr/>
            <p:nvPr/>
          </p:nvSpPr>
          <p:spPr>
            <a:xfrm>
              <a:off x="5631708" y="899821"/>
              <a:ext cx="12298" cy="12298"/>
            </a:xfrm>
            <a:custGeom>
              <a:rect b="b" l="l" r="r" t="t"/>
              <a:pathLst>
                <a:path extrusionOk="0" h="258" w="258">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2" name="Google Shape;2162;p5"/>
          <p:cNvGrpSpPr/>
          <p:nvPr/>
        </p:nvGrpSpPr>
        <p:grpSpPr>
          <a:xfrm>
            <a:off x="425465" y="2594407"/>
            <a:ext cx="1089829" cy="1101258"/>
            <a:chOff x="4040460" y="135322"/>
            <a:chExt cx="330843" cy="334322"/>
          </a:xfrm>
        </p:grpSpPr>
        <p:sp>
          <p:nvSpPr>
            <p:cNvPr id="2163" name="Google Shape;2163;p5"/>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5"/>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5"/>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5"/>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5"/>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5"/>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5"/>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5"/>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5"/>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5"/>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5"/>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4" name="Google Shape;2174;p5"/>
          <p:cNvSpPr/>
          <p:nvPr/>
        </p:nvSpPr>
        <p:spPr>
          <a:xfrm>
            <a:off x="1718293" y="3189606"/>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5"/>
          <p:cNvSpPr/>
          <p:nvPr/>
        </p:nvSpPr>
        <p:spPr>
          <a:xfrm>
            <a:off x="5895573" y="615031"/>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5"/>
          <p:cNvSpPr/>
          <p:nvPr/>
        </p:nvSpPr>
        <p:spPr>
          <a:xfrm>
            <a:off x="4284466" y="412748"/>
            <a:ext cx="59426" cy="59654"/>
          </a:xfrm>
          <a:custGeom>
            <a:rect b="b" l="l" r="r" t="t"/>
            <a:pathLst>
              <a:path extrusionOk="0" h="524" w="522">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5"/>
          <p:cNvSpPr/>
          <p:nvPr/>
        </p:nvSpPr>
        <p:spPr>
          <a:xfrm>
            <a:off x="7676406" y="2966348"/>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5"/>
          <p:cNvSpPr/>
          <p:nvPr/>
        </p:nvSpPr>
        <p:spPr>
          <a:xfrm>
            <a:off x="6600685" y="3739977"/>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5"/>
          <p:cNvSpPr/>
          <p:nvPr/>
        </p:nvSpPr>
        <p:spPr>
          <a:xfrm>
            <a:off x="8267433" y="47365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5"/>
          <p:cNvSpPr/>
          <p:nvPr/>
        </p:nvSpPr>
        <p:spPr>
          <a:xfrm>
            <a:off x="7234913" y="729405"/>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5"/>
          <p:cNvSpPr/>
          <p:nvPr/>
        </p:nvSpPr>
        <p:spPr>
          <a:xfrm>
            <a:off x="1355663" y="2270276"/>
            <a:ext cx="59540" cy="59654"/>
          </a:xfrm>
          <a:custGeom>
            <a:rect b="b" l="l" r="r" t="t"/>
            <a:pathLst>
              <a:path extrusionOk="0" h="524" w="523">
                <a:moveTo>
                  <a:pt x="255" y="0"/>
                </a:moveTo>
                <a:cubicBezTo>
                  <a:pt x="255" y="0"/>
                  <a:pt x="236" y="120"/>
                  <a:pt x="232" y="233"/>
                </a:cubicBezTo>
                <a:cubicBezTo>
                  <a:pt x="143" y="239"/>
                  <a:pt x="1" y="268"/>
                  <a:pt x="1" y="268"/>
                </a:cubicBezTo>
                <a:cubicBezTo>
                  <a:pt x="1" y="268"/>
                  <a:pt x="121" y="286"/>
                  <a:pt x="232" y="290"/>
                </a:cubicBezTo>
                <a:cubicBezTo>
                  <a:pt x="235" y="405"/>
                  <a:pt x="256" y="524"/>
                  <a:pt x="256" y="524"/>
                </a:cubicBezTo>
                <a:cubicBezTo>
                  <a:pt x="256" y="524"/>
                  <a:pt x="284" y="381"/>
                  <a:pt x="290" y="292"/>
                </a:cubicBezTo>
                <a:cubicBezTo>
                  <a:pt x="404" y="289"/>
                  <a:pt x="523" y="268"/>
                  <a:pt x="523" y="268"/>
                </a:cubicBezTo>
                <a:cubicBezTo>
                  <a:pt x="523" y="268"/>
                  <a:pt x="379"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5"/>
          <p:cNvSpPr/>
          <p:nvPr/>
        </p:nvSpPr>
        <p:spPr>
          <a:xfrm>
            <a:off x="1930351" y="1902433"/>
            <a:ext cx="134790" cy="13479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5"/>
          <p:cNvSpPr/>
          <p:nvPr/>
        </p:nvSpPr>
        <p:spPr>
          <a:xfrm>
            <a:off x="7870414" y="2266523"/>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5"/>
          <p:cNvSpPr/>
          <p:nvPr/>
        </p:nvSpPr>
        <p:spPr>
          <a:xfrm>
            <a:off x="4836245" y="4061548"/>
            <a:ext cx="134790" cy="134790"/>
          </a:xfrm>
          <a:custGeom>
            <a:rect b="b" l="l" r="r" t="t"/>
            <a:pathLst>
              <a:path extrusionOk="0" h="1184" w="1184">
                <a:moveTo>
                  <a:pt x="577" y="0"/>
                </a:moveTo>
                <a:cubicBezTo>
                  <a:pt x="577" y="0"/>
                  <a:pt x="533" y="272"/>
                  <a:pt x="525" y="526"/>
                </a:cubicBezTo>
                <a:cubicBezTo>
                  <a:pt x="325" y="540"/>
                  <a:pt x="1" y="607"/>
                  <a:pt x="1" y="607"/>
                </a:cubicBezTo>
                <a:cubicBezTo>
                  <a:pt x="1" y="607"/>
                  <a:pt x="271" y="649"/>
                  <a:pt x="524" y="659"/>
                </a:cubicBezTo>
                <a:cubicBezTo>
                  <a:pt x="530" y="916"/>
                  <a:pt x="577" y="1183"/>
                  <a:pt x="577" y="1183"/>
                </a:cubicBezTo>
                <a:cubicBezTo>
                  <a:pt x="577" y="1183"/>
                  <a:pt x="643" y="860"/>
                  <a:pt x="657" y="660"/>
                </a:cubicBezTo>
                <a:cubicBezTo>
                  <a:pt x="915" y="654"/>
                  <a:pt x="1184" y="607"/>
                  <a:pt x="1184" y="607"/>
                </a:cubicBezTo>
                <a:cubicBezTo>
                  <a:pt x="1184" y="607"/>
                  <a:pt x="857" y="540"/>
                  <a:pt x="657" y="526"/>
                </a:cubicBezTo>
                <a:cubicBezTo>
                  <a:pt x="643" y="326"/>
                  <a:pt x="577"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5"/>
          <p:cNvSpPr/>
          <p:nvPr/>
        </p:nvSpPr>
        <p:spPr>
          <a:xfrm>
            <a:off x="2615166" y="1240200"/>
            <a:ext cx="67395" cy="67281"/>
          </a:xfrm>
          <a:custGeom>
            <a:rect b="b" l="l" r="r" t="t"/>
            <a:pathLst>
              <a:path extrusionOk="0" h="591" w="592">
                <a:moveTo>
                  <a:pt x="287" y="1"/>
                </a:moveTo>
                <a:cubicBezTo>
                  <a:pt x="287" y="1"/>
                  <a:pt x="266" y="137"/>
                  <a:pt x="262" y="264"/>
                </a:cubicBezTo>
                <a:cubicBezTo>
                  <a:pt x="163" y="271"/>
                  <a:pt x="0" y="304"/>
                  <a:pt x="0" y="304"/>
                </a:cubicBezTo>
                <a:cubicBezTo>
                  <a:pt x="0" y="304"/>
                  <a:pt x="136" y="325"/>
                  <a:pt x="262" y="329"/>
                </a:cubicBezTo>
                <a:cubicBezTo>
                  <a:pt x="265" y="458"/>
                  <a:pt x="288" y="591"/>
                  <a:pt x="288" y="591"/>
                </a:cubicBezTo>
                <a:cubicBezTo>
                  <a:pt x="288" y="591"/>
                  <a:pt x="321" y="429"/>
                  <a:pt x="329" y="329"/>
                </a:cubicBezTo>
                <a:cubicBezTo>
                  <a:pt x="459" y="327"/>
                  <a:pt x="592" y="303"/>
                  <a:pt x="592" y="303"/>
                </a:cubicBezTo>
                <a:cubicBezTo>
                  <a:pt x="592" y="303"/>
                  <a:pt x="428" y="270"/>
                  <a:pt x="329" y="262"/>
                </a:cubicBezTo>
                <a:cubicBezTo>
                  <a:pt x="321" y="163"/>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5"/>
          <p:cNvSpPr/>
          <p:nvPr/>
        </p:nvSpPr>
        <p:spPr>
          <a:xfrm>
            <a:off x="3530428" y="4061557"/>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5"/>
          <p:cNvSpPr/>
          <p:nvPr/>
        </p:nvSpPr>
        <p:spPr>
          <a:xfrm>
            <a:off x="5112538" y="155305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5"/>
          <p:cNvSpPr/>
          <p:nvPr/>
        </p:nvSpPr>
        <p:spPr>
          <a:xfrm>
            <a:off x="1454612" y="4400569"/>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5"/>
          <p:cNvSpPr/>
          <p:nvPr/>
        </p:nvSpPr>
        <p:spPr>
          <a:xfrm>
            <a:off x="1454589" y="3736225"/>
            <a:ext cx="67395" cy="67281"/>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5"/>
          <p:cNvSpPr/>
          <p:nvPr/>
        </p:nvSpPr>
        <p:spPr>
          <a:xfrm>
            <a:off x="3308268" y="729395"/>
            <a:ext cx="269239" cy="269125"/>
          </a:xfrm>
          <a:custGeom>
            <a:rect b="b" l="l" r="r" t="t"/>
            <a:pathLst>
              <a:path extrusionOk="0" h="2364" w="2365">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5"/>
          <p:cNvSpPr/>
          <p:nvPr/>
        </p:nvSpPr>
        <p:spPr>
          <a:xfrm>
            <a:off x="7222072" y="1829591"/>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5"/>
          <p:cNvSpPr/>
          <p:nvPr/>
        </p:nvSpPr>
        <p:spPr>
          <a:xfrm>
            <a:off x="6533281" y="1240262"/>
            <a:ext cx="67395" cy="67167"/>
          </a:xfrm>
          <a:custGeom>
            <a:rect b="b" l="l" r="r" t="t"/>
            <a:pathLst>
              <a:path extrusionOk="0" h="590" w="592">
                <a:moveTo>
                  <a:pt x="287" y="0"/>
                </a:moveTo>
                <a:cubicBezTo>
                  <a:pt x="287" y="0"/>
                  <a:pt x="266" y="136"/>
                  <a:pt x="262" y="263"/>
                </a:cubicBezTo>
                <a:cubicBezTo>
                  <a:pt x="163" y="269"/>
                  <a:pt x="1" y="304"/>
                  <a:pt x="1" y="304"/>
                </a:cubicBezTo>
                <a:cubicBezTo>
                  <a:pt x="1" y="304"/>
                  <a:pt x="137" y="325"/>
                  <a:pt x="262" y="328"/>
                </a:cubicBezTo>
                <a:cubicBezTo>
                  <a:pt x="265" y="457"/>
                  <a:pt x="288" y="590"/>
                  <a:pt x="288" y="590"/>
                </a:cubicBezTo>
                <a:cubicBezTo>
                  <a:pt x="288" y="590"/>
                  <a:pt x="322" y="427"/>
                  <a:pt x="329" y="328"/>
                </a:cubicBezTo>
                <a:cubicBezTo>
                  <a:pt x="459" y="326"/>
                  <a:pt x="592" y="302"/>
                  <a:pt x="592" y="302"/>
                </a:cubicBezTo>
                <a:cubicBezTo>
                  <a:pt x="592" y="302"/>
                  <a:pt x="429" y="268"/>
                  <a:pt x="329" y="262"/>
                </a:cubicBezTo>
                <a:cubicBezTo>
                  <a:pt x="322" y="162"/>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93" name="Google Shape;2193;p5"/>
          <p:cNvCxnSpPr/>
          <p:nvPr/>
        </p:nvCxnSpPr>
        <p:spPr>
          <a:xfrm>
            <a:off x="2042963" y="2593100"/>
            <a:ext cx="5096100" cy="0"/>
          </a:xfrm>
          <a:prstGeom prst="straightConnector1">
            <a:avLst/>
          </a:prstGeom>
          <a:noFill/>
          <a:ln cap="flat" cmpd="sng" w="9525">
            <a:solidFill>
              <a:schemeClr val="dk2"/>
            </a:solidFill>
            <a:prstDash val="solid"/>
            <a:round/>
            <a:headEnd len="sm" w="sm" type="none"/>
            <a:tailEnd len="sm" w="sm" type="none"/>
          </a:ln>
        </p:spPr>
      </p:cxnSp>
      <p:sp>
        <p:nvSpPr>
          <p:cNvPr id="2194" name="Google Shape;219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grpSp>
        <p:nvGrpSpPr>
          <p:cNvPr id="2199" name="Google Shape;2199;p6"/>
          <p:cNvGrpSpPr/>
          <p:nvPr/>
        </p:nvGrpSpPr>
        <p:grpSpPr>
          <a:xfrm>
            <a:off x="1260630" y="1464096"/>
            <a:ext cx="1258387" cy="1258387"/>
            <a:chOff x="530505" y="2179769"/>
            <a:chExt cx="2442212" cy="2442212"/>
          </a:xfrm>
        </p:grpSpPr>
        <p:sp>
          <p:nvSpPr>
            <p:cNvPr id="2200" name="Google Shape;2200;p6"/>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6"/>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6"/>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6"/>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4" name="Google Shape;2204;p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US"/>
              <a:t>Ngôn ngữ/Framework</a:t>
            </a:r>
            <a:endParaRPr/>
          </a:p>
        </p:txBody>
      </p:sp>
      <p:sp>
        <p:nvSpPr>
          <p:cNvPr id="2205" name="Google Shape;2205;p6"/>
          <p:cNvSpPr txBox="1"/>
          <p:nvPr>
            <p:ph idx="2" type="title"/>
          </p:nvPr>
        </p:nvSpPr>
        <p:spPr>
          <a:xfrm>
            <a:off x="724407" y="2776027"/>
            <a:ext cx="2336400"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Python</a:t>
            </a:r>
            <a:endParaRPr/>
          </a:p>
        </p:txBody>
      </p:sp>
      <p:sp>
        <p:nvSpPr>
          <p:cNvPr id="2206" name="Google Shape;2206;p6"/>
          <p:cNvSpPr txBox="1"/>
          <p:nvPr>
            <p:ph idx="1" type="subTitle"/>
          </p:nvPr>
        </p:nvSpPr>
        <p:spPr>
          <a:xfrm>
            <a:off x="724407" y="3227524"/>
            <a:ext cx="2336400" cy="79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Là một ngôn ngữ được sử dụng rộng rãi trong các ứng dụng Machine Learning</a:t>
            </a:r>
            <a:endParaRPr/>
          </a:p>
        </p:txBody>
      </p:sp>
      <p:sp>
        <p:nvSpPr>
          <p:cNvPr id="2207" name="Google Shape;2207;p6"/>
          <p:cNvSpPr txBox="1"/>
          <p:nvPr>
            <p:ph idx="3" type="title"/>
          </p:nvPr>
        </p:nvSpPr>
        <p:spPr>
          <a:xfrm>
            <a:off x="3445182" y="2776027"/>
            <a:ext cx="2336400"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Tensorflow</a:t>
            </a:r>
            <a:endParaRPr/>
          </a:p>
        </p:txBody>
      </p:sp>
      <p:sp>
        <p:nvSpPr>
          <p:cNvPr id="2208" name="Google Shape;2208;p6"/>
          <p:cNvSpPr txBox="1"/>
          <p:nvPr>
            <p:ph idx="4" type="subTitle"/>
          </p:nvPr>
        </p:nvSpPr>
        <p:spPr>
          <a:xfrm>
            <a:off x="3445182" y="3227524"/>
            <a:ext cx="2336400" cy="79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Là thư viện mã nguồn mở lớn nhất dành cho </a:t>
            </a:r>
            <a:br>
              <a:rPr lang="en-US"/>
            </a:br>
            <a:r>
              <a:rPr lang="en-US"/>
              <a:t>Machine Learning</a:t>
            </a:r>
            <a:endParaRPr/>
          </a:p>
        </p:txBody>
      </p:sp>
      <p:sp>
        <p:nvSpPr>
          <p:cNvPr id="2209" name="Google Shape;2209;p6"/>
          <p:cNvSpPr txBox="1"/>
          <p:nvPr>
            <p:ph idx="5" type="title"/>
          </p:nvPr>
        </p:nvSpPr>
        <p:spPr>
          <a:xfrm>
            <a:off x="6092007" y="2776027"/>
            <a:ext cx="2336400"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openCV</a:t>
            </a:r>
            <a:endParaRPr/>
          </a:p>
        </p:txBody>
      </p:sp>
      <p:sp>
        <p:nvSpPr>
          <p:cNvPr id="2210" name="Google Shape;2210;p6"/>
          <p:cNvSpPr txBox="1"/>
          <p:nvPr>
            <p:ph idx="6" type="subTitle"/>
          </p:nvPr>
        </p:nvSpPr>
        <p:spPr>
          <a:xfrm>
            <a:off x="6092007" y="3227524"/>
            <a:ext cx="2336400" cy="79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Là thư viện nguồn mở hàng đầu dành cho Computer Vision và Machine Learning</a:t>
            </a:r>
            <a:endParaRPr/>
          </a:p>
        </p:txBody>
      </p:sp>
      <p:grpSp>
        <p:nvGrpSpPr>
          <p:cNvPr id="2211" name="Google Shape;2211;p6"/>
          <p:cNvGrpSpPr/>
          <p:nvPr/>
        </p:nvGrpSpPr>
        <p:grpSpPr>
          <a:xfrm>
            <a:off x="2262959" y="4159469"/>
            <a:ext cx="1614846" cy="1495777"/>
            <a:chOff x="396852" y="3850761"/>
            <a:chExt cx="745337" cy="690380"/>
          </a:xfrm>
        </p:grpSpPr>
        <p:sp>
          <p:nvSpPr>
            <p:cNvPr id="2212" name="Google Shape;2212;p6"/>
            <p:cNvSpPr/>
            <p:nvPr/>
          </p:nvSpPr>
          <p:spPr>
            <a:xfrm>
              <a:off x="567636" y="3981125"/>
              <a:ext cx="32317" cy="29457"/>
            </a:xfrm>
            <a:custGeom>
              <a:rect b="b" l="l" r="r" t="t"/>
              <a:pathLst>
                <a:path extrusionOk="0" h="618" w="678">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6"/>
            <p:cNvSpPr/>
            <p:nvPr/>
          </p:nvSpPr>
          <p:spPr>
            <a:xfrm>
              <a:off x="638085" y="3919541"/>
              <a:ext cx="31936" cy="23690"/>
            </a:xfrm>
            <a:custGeom>
              <a:rect b="b" l="l" r="r" t="t"/>
              <a:pathLst>
                <a:path extrusionOk="0" h="497" w="67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6"/>
            <p:cNvSpPr/>
            <p:nvPr/>
          </p:nvSpPr>
          <p:spPr>
            <a:xfrm>
              <a:off x="424450" y="3853192"/>
              <a:ext cx="681800" cy="681800"/>
            </a:xfrm>
            <a:custGeom>
              <a:rect b="b" l="l" r="r" t="t"/>
              <a:pathLst>
                <a:path extrusionOk="0" h="14304" w="14304">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6"/>
            <p:cNvSpPr/>
            <p:nvPr/>
          </p:nvSpPr>
          <p:spPr>
            <a:xfrm>
              <a:off x="444326" y="4290280"/>
              <a:ext cx="497813" cy="221976"/>
            </a:xfrm>
            <a:custGeom>
              <a:rect b="b" l="l" r="r" t="t"/>
              <a:pathLst>
                <a:path extrusionOk="0" h="4657" w="10444">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6"/>
            <p:cNvSpPr/>
            <p:nvPr/>
          </p:nvSpPr>
          <p:spPr>
            <a:xfrm>
              <a:off x="644805" y="3859436"/>
              <a:ext cx="373408" cy="178982"/>
            </a:xfrm>
            <a:custGeom>
              <a:rect b="b" l="l" r="r" t="t"/>
              <a:pathLst>
                <a:path extrusionOk="0" h="3755" w="7834">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6"/>
            <p:cNvSpPr/>
            <p:nvPr/>
          </p:nvSpPr>
          <p:spPr>
            <a:xfrm>
              <a:off x="550238" y="3893993"/>
              <a:ext cx="520931" cy="283750"/>
            </a:xfrm>
            <a:custGeom>
              <a:rect b="b" l="l" r="r" t="t"/>
              <a:pathLst>
                <a:path extrusionOk="0" h="5953" w="10929">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6"/>
            <p:cNvSpPr/>
            <p:nvPr/>
          </p:nvSpPr>
          <p:spPr>
            <a:xfrm>
              <a:off x="446233" y="4039514"/>
              <a:ext cx="659970" cy="282177"/>
            </a:xfrm>
            <a:custGeom>
              <a:rect b="b" l="l" r="r" t="t"/>
              <a:pathLst>
                <a:path extrusionOk="0" h="5920" w="13846">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6"/>
            <p:cNvSpPr/>
            <p:nvPr/>
          </p:nvSpPr>
          <p:spPr>
            <a:xfrm>
              <a:off x="424545" y="4166351"/>
              <a:ext cx="659779" cy="242615"/>
            </a:xfrm>
            <a:custGeom>
              <a:rect b="b" l="l" r="r" t="t"/>
              <a:pathLst>
                <a:path extrusionOk="0" h="5090" w="13842">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6"/>
            <p:cNvSpPr/>
            <p:nvPr/>
          </p:nvSpPr>
          <p:spPr>
            <a:xfrm>
              <a:off x="501429" y="4384180"/>
              <a:ext cx="252100" cy="150478"/>
            </a:xfrm>
            <a:custGeom>
              <a:rect b="b" l="l" r="r" t="t"/>
              <a:pathLst>
                <a:path extrusionOk="0" h="3157" w="5289">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6"/>
            <p:cNvSpPr/>
            <p:nvPr/>
          </p:nvSpPr>
          <p:spPr>
            <a:xfrm>
              <a:off x="396852" y="4088085"/>
              <a:ext cx="497766" cy="453056"/>
            </a:xfrm>
            <a:custGeom>
              <a:rect b="b" l="l" r="r" t="t"/>
              <a:pathLst>
                <a:path extrusionOk="0" h="9505" w="10443">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6"/>
            <p:cNvSpPr/>
            <p:nvPr/>
          </p:nvSpPr>
          <p:spPr>
            <a:xfrm>
              <a:off x="498140" y="3850761"/>
              <a:ext cx="644049" cy="434419"/>
            </a:xfrm>
            <a:custGeom>
              <a:rect b="b" l="l" r="r" t="t"/>
              <a:pathLst>
                <a:path extrusionOk="0" h="9114" w="13512">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6"/>
            <p:cNvSpPr/>
            <p:nvPr/>
          </p:nvSpPr>
          <p:spPr>
            <a:xfrm>
              <a:off x="803625" y="4018971"/>
              <a:ext cx="22403" cy="22355"/>
            </a:xfrm>
            <a:custGeom>
              <a:rect b="b" l="l" r="r" t="t"/>
              <a:pathLst>
                <a:path extrusionOk="0" h="469" w="47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6"/>
            <p:cNvSpPr/>
            <p:nvPr/>
          </p:nvSpPr>
          <p:spPr>
            <a:xfrm>
              <a:off x="666970" y="4010439"/>
              <a:ext cx="75883" cy="75644"/>
            </a:xfrm>
            <a:custGeom>
              <a:rect b="b" l="l" r="r" t="t"/>
              <a:pathLst>
                <a:path extrusionOk="0" h="1587" w="1592">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6"/>
            <p:cNvSpPr/>
            <p:nvPr/>
          </p:nvSpPr>
          <p:spPr>
            <a:xfrm>
              <a:off x="886753" y="4010439"/>
              <a:ext cx="76216" cy="75644"/>
            </a:xfrm>
            <a:custGeom>
              <a:rect b="b" l="l" r="r" t="t"/>
              <a:pathLst>
                <a:path extrusionOk="0" h="1587" w="1599">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6"/>
            <p:cNvSpPr/>
            <p:nvPr/>
          </p:nvSpPr>
          <p:spPr>
            <a:xfrm>
              <a:off x="700192" y="3956482"/>
              <a:ext cx="65587" cy="41755"/>
            </a:xfrm>
            <a:custGeom>
              <a:rect b="b" l="l" r="r" t="t"/>
              <a:pathLst>
                <a:path extrusionOk="0" h="876" w="1376">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6"/>
            <p:cNvSpPr/>
            <p:nvPr/>
          </p:nvSpPr>
          <p:spPr>
            <a:xfrm>
              <a:off x="856533" y="3956482"/>
              <a:ext cx="65635" cy="41755"/>
            </a:xfrm>
            <a:custGeom>
              <a:rect b="b" l="l" r="r" t="t"/>
              <a:pathLst>
                <a:path extrusionOk="0" h="876" w="1377">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8" name="Google Shape;2228;p6"/>
          <p:cNvGrpSpPr/>
          <p:nvPr/>
        </p:nvGrpSpPr>
        <p:grpSpPr>
          <a:xfrm rot="-485124">
            <a:off x="6049210" y="-37815"/>
            <a:ext cx="2417450" cy="1283736"/>
            <a:chOff x="6050093" y="4510918"/>
            <a:chExt cx="871602" cy="462827"/>
          </a:xfrm>
        </p:grpSpPr>
        <p:sp>
          <p:nvSpPr>
            <p:cNvPr id="2229" name="Google Shape;2229;p6"/>
            <p:cNvSpPr/>
            <p:nvPr/>
          </p:nvSpPr>
          <p:spPr>
            <a:xfrm>
              <a:off x="6050093" y="4731273"/>
              <a:ext cx="295428" cy="242472"/>
            </a:xfrm>
            <a:custGeom>
              <a:rect b="b" l="l" r="r" t="t"/>
              <a:pathLst>
                <a:path extrusionOk="0" h="5087" w="6198">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6"/>
            <p:cNvSpPr/>
            <p:nvPr/>
          </p:nvSpPr>
          <p:spPr>
            <a:xfrm>
              <a:off x="6267398" y="4692712"/>
              <a:ext cx="152290" cy="135798"/>
            </a:xfrm>
            <a:custGeom>
              <a:rect b="b" l="l" r="r" t="t"/>
              <a:pathLst>
                <a:path extrusionOk="0" h="2849" w="3195">
                  <a:moveTo>
                    <a:pt x="2692" y="0"/>
                  </a:moveTo>
                  <a:lnTo>
                    <a:pt x="0" y="248"/>
                  </a:lnTo>
                  <a:lnTo>
                    <a:pt x="818" y="2849"/>
                  </a:lnTo>
                  <a:lnTo>
                    <a:pt x="3194" y="1205"/>
                  </a:lnTo>
                  <a:lnTo>
                    <a:pt x="2692" y="0"/>
                  </a:ln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6"/>
            <p:cNvSpPr/>
            <p:nvPr/>
          </p:nvSpPr>
          <p:spPr>
            <a:xfrm>
              <a:off x="6375740" y="4510918"/>
              <a:ext cx="545955" cy="295332"/>
            </a:xfrm>
            <a:custGeom>
              <a:rect b="b" l="l" r="r" t="t"/>
              <a:pathLst>
                <a:path extrusionOk="0" h="6196" w="11454">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6"/>
            <p:cNvSpPr/>
            <p:nvPr/>
          </p:nvSpPr>
          <p:spPr>
            <a:xfrm>
              <a:off x="6714972" y="4517162"/>
              <a:ext cx="206675" cy="212681"/>
            </a:xfrm>
            <a:custGeom>
              <a:rect b="b" l="l" r="r" t="t"/>
              <a:pathLst>
                <a:path extrusionOk="0" h="4462" w="4336">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6"/>
            <p:cNvSpPr/>
            <p:nvPr/>
          </p:nvSpPr>
          <p:spPr>
            <a:xfrm>
              <a:off x="6194899" y="4570451"/>
              <a:ext cx="268068" cy="108104"/>
            </a:xfrm>
            <a:custGeom>
              <a:rect b="b" l="l" r="r" t="t"/>
              <a:pathLst>
                <a:path extrusionOk="0" h="2268" w="5624">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6"/>
            <p:cNvSpPr/>
            <p:nvPr/>
          </p:nvSpPr>
          <p:spPr>
            <a:xfrm>
              <a:off x="6291564" y="4753628"/>
              <a:ext cx="233273" cy="170021"/>
            </a:xfrm>
            <a:custGeom>
              <a:rect b="b" l="l" r="r" t="t"/>
              <a:pathLst>
                <a:path extrusionOk="0" h="3567" w="4894">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6"/>
            <p:cNvSpPr/>
            <p:nvPr/>
          </p:nvSpPr>
          <p:spPr>
            <a:xfrm>
              <a:off x="6517973" y="4564302"/>
              <a:ext cx="178219" cy="165112"/>
            </a:xfrm>
            <a:custGeom>
              <a:rect b="b" l="l" r="r" t="t"/>
              <a:pathLst>
                <a:path extrusionOk="0" h="3464" w="3739">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6"/>
            <p:cNvSpPr/>
            <p:nvPr/>
          </p:nvSpPr>
          <p:spPr>
            <a:xfrm>
              <a:off x="6530937" y="4577553"/>
              <a:ext cx="152909" cy="138038"/>
            </a:xfrm>
            <a:custGeom>
              <a:rect b="b" l="l" r="r" t="t"/>
              <a:pathLst>
                <a:path extrusionOk="0" h="2896" w="3208">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6"/>
            <p:cNvSpPr/>
            <p:nvPr/>
          </p:nvSpPr>
          <p:spPr>
            <a:xfrm>
              <a:off x="6713494" y="4547906"/>
              <a:ext cx="74024" cy="182700"/>
            </a:xfrm>
            <a:custGeom>
              <a:rect b="b" l="l" r="r" t="t"/>
              <a:pathLst>
                <a:path extrusionOk="0" h="3833" w="1553">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6"/>
            <p:cNvSpPr/>
            <p:nvPr/>
          </p:nvSpPr>
          <p:spPr>
            <a:xfrm>
              <a:off x="6525218" y="4574074"/>
              <a:ext cx="151193" cy="106102"/>
            </a:xfrm>
            <a:custGeom>
              <a:rect b="b" l="l" r="r" t="t"/>
              <a:pathLst>
                <a:path extrusionOk="0" h="2226" w="3172">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6"/>
            <p:cNvSpPr/>
            <p:nvPr/>
          </p:nvSpPr>
          <p:spPr>
            <a:xfrm>
              <a:off x="6527935" y="4628412"/>
              <a:ext cx="170164" cy="103290"/>
            </a:xfrm>
            <a:custGeom>
              <a:rect b="b" l="l" r="r" t="t"/>
              <a:pathLst>
                <a:path extrusionOk="0" h="2167" w="357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6"/>
            <p:cNvSpPr/>
            <p:nvPr/>
          </p:nvSpPr>
          <p:spPr>
            <a:xfrm>
              <a:off x="6220162" y="4567019"/>
              <a:ext cx="251385" cy="102098"/>
            </a:xfrm>
            <a:custGeom>
              <a:rect b="b" l="l" r="r" t="t"/>
              <a:pathLst>
                <a:path extrusionOk="0" h="2142" w="5274">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6"/>
            <p:cNvSpPr/>
            <p:nvPr/>
          </p:nvSpPr>
          <p:spPr>
            <a:xfrm>
              <a:off x="6286607" y="4683084"/>
              <a:ext cx="252958" cy="145903"/>
            </a:xfrm>
            <a:custGeom>
              <a:rect b="b" l="l" r="r" t="t"/>
              <a:pathLst>
                <a:path extrusionOk="0" h="3061" w="5307">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6"/>
            <p:cNvSpPr/>
            <p:nvPr/>
          </p:nvSpPr>
          <p:spPr>
            <a:xfrm>
              <a:off x="6103954" y="4742713"/>
              <a:ext cx="164254" cy="62489"/>
            </a:xfrm>
            <a:custGeom>
              <a:rect b="b" l="l" r="r" t="t"/>
              <a:pathLst>
                <a:path extrusionOk="0" h="1311" w="3446">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6"/>
            <p:cNvSpPr/>
            <p:nvPr/>
          </p:nvSpPr>
          <p:spPr>
            <a:xfrm>
              <a:off x="6153431" y="4757155"/>
              <a:ext cx="113252" cy="87179"/>
            </a:xfrm>
            <a:custGeom>
              <a:rect b="b" l="l" r="r" t="t"/>
              <a:pathLst>
                <a:path extrusionOk="0" h="1829" w="2376">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6"/>
            <p:cNvSpPr/>
            <p:nvPr/>
          </p:nvSpPr>
          <p:spPr>
            <a:xfrm>
              <a:off x="6214537" y="4775315"/>
              <a:ext cx="63919" cy="104911"/>
            </a:xfrm>
            <a:custGeom>
              <a:rect b="b" l="l" r="r" t="t"/>
              <a:pathLst>
                <a:path extrusionOk="0" h="2201" w="1341">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45" name="Google Shape;2245;p6"/>
          <p:cNvSpPr/>
          <p:nvPr/>
        </p:nvSpPr>
        <p:spPr>
          <a:xfrm>
            <a:off x="6509375" y="4162396"/>
            <a:ext cx="57349"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6"/>
          <p:cNvSpPr/>
          <p:nvPr/>
        </p:nvSpPr>
        <p:spPr>
          <a:xfrm>
            <a:off x="8209523" y="2578827"/>
            <a:ext cx="57349"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6"/>
          <p:cNvSpPr/>
          <p:nvPr/>
        </p:nvSpPr>
        <p:spPr>
          <a:xfrm>
            <a:off x="6047113" y="2040362"/>
            <a:ext cx="57349" cy="57458"/>
          </a:xfrm>
          <a:custGeom>
            <a:rect b="b" l="l" r="r" t="t"/>
            <a:pathLst>
              <a:path extrusionOk="0" h="524" w="523">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6"/>
          <p:cNvSpPr/>
          <p:nvPr/>
        </p:nvSpPr>
        <p:spPr>
          <a:xfrm>
            <a:off x="4262961" y="4162340"/>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6"/>
          <p:cNvSpPr/>
          <p:nvPr/>
        </p:nvSpPr>
        <p:spPr>
          <a:xfrm>
            <a:off x="5493966" y="1409538"/>
            <a:ext cx="57349" cy="57458"/>
          </a:xfrm>
          <a:custGeom>
            <a:rect b="b" l="l" r="r" t="t"/>
            <a:pathLst>
              <a:path extrusionOk="0" h="524" w="523">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6"/>
          <p:cNvSpPr/>
          <p:nvPr/>
        </p:nvSpPr>
        <p:spPr>
          <a:xfrm>
            <a:off x="3165189" y="2262760"/>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51" name="Google Shape;2251;p6"/>
          <p:cNvPicPr preferRelativeResize="0"/>
          <p:nvPr/>
        </p:nvPicPr>
        <p:blipFill rotWithShape="1">
          <a:blip r:embed="rId3">
            <a:alphaModFix/>
          </a:blip>
          <a:srcRect b="0" l="0" r="0" t="0"/>
          <a:stretch/>
        </p:blipFill>
        <p:spPr>
          <a:xfrm>
            <a:off x="1445638" y="1687248"/>
            <a:ext cx="887737" cy="884283"/>
          </a:xfrm>
          <a:prstGeom prst="rect">
            <a:avLst/>
          </a:prstGeom>
          <a:noFill/>
          <a:ln>
            <a:noFill/>
          </a:ln>
        </p:spPr>
      </p:pic>
      <p:grpSp>
        <p:nvGrpSpPr>
          <p:cNvPr id="2252" name="Google Shape;2252;p6"/>
          <p:cNvGrpSpPr/>
          <p:nvPr/>
        </p:nvGrpSpPr>
        <p:grpSpPr>
          <a:xfrm>
            <a:off x="3984188" y="1459191"/>
            <a:ext cx="1258387" cy="1258387"/>
            <a:chOff x="530505" y="2179769"/>
            <a:chExt cx="2442212" cy="2442212"/>
          </a:xfrm>
        </p:grpSpPr>
        <p:sp>
          <p:nvSpPr>
            <p:cNvPr id="2253" name="Google Shape;2253;p6"/>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6"/>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6"/>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6"/>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57" name="Google Shape;2257;p6"/>
          <p:cNvPicPr preferRelativeResize="0"/>
          <p:nvPr/>
        </p:nvPicPr>
        <p:blipFill rotWithShape="1">
          <a:blip r:embed="rId4">
            <a:alphaModFix/>
          </a:blip>
          <a:srcRect b="0" l="0" r="0" t="0"/>
          <a:stretch/>
        </p:blipFill>
        <p:spPr>
          <a:xfrm>
            <a:off x="4203276" y="1713331"/>
            <a:ext cx="820186" cy="877031"/>
          </a:xfrm>
          <a:prstGeom prst="rect">
            <a:avLst/>
          </a:prstGeom>
          <a:noFill/>
          <a:ln>
            <a:noFill/>
          </a:ln>
        </p:spPr>
      </p:pic>
      <p:grpSp>
        <p:nvGrpSpPr>
          <p:cNvPr id="2258" name="Google Shape;2258;p6"/>
          <p:cNvGrpSpPr/>
          <p:nvPr/>
        </p:nvGrpSpPr>
        <p:grpSpPr>
          <a:xfrm>
            <a:off x="6652361" y="1517640"/>
            <a:ext cx="1258387" cy="1258387"/>
            <a:chOff x="530505" y="2179769"/>
            <a:chExt cx="2442212" cy="2442212"/>
          </a:xfrm>
        </p:grpSpPr>
        <p:sp>
          <p:nvSpPr>
            <p:cNvPr id="2259" name="Google Shape;2259;p6"/>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6"/>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6"/>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6"/>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63" name="Google Shape;2263;p6"/>
          <p:cNvPicPr preferRelativeResize="0"/>
          <p:nvPr/>
        </p:nvPicPr>
        <p:blipFill rotWithShape="1">
          <a:blip r:embed="rId5">
            <a:alphaModFix/>
          </a:blip>
          <a:srcRect b="0" l="0" r="0" t="0"/>
          <a:stretch/>
        </p:blipFill>
        <p:spPr>
          <a:xfrm>
            <a:off x="6879617" y="1713331"/>
            <a:ext cx="859974" cy="798600"/>
          </a:xfrm>
          <a:prstGeom prst="rect">
            <a:avLst/>
          </a:prstGeom>
          <a:noFill/>
          <a:ln>
            <a:noFill/>
          </a:ln>
        </p:spPr>
      </p:pic>
      <p:sp>
        <p:nvSpPr>
          <p:cNvPr id="2264" name="Google Shape;226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grpSp>
        <p:nvGrpSpPr>
          <p:cNvPr id="2269" name="Google Shape;2269;p7"/>
          <p:cNvGrpSpPr/>
          <p:nvPr/>
        </p:nvGrpSpPr>
        <p:grpSpPr>
          <a:xfrm>
            <a:off x="1278606" y="1818561"/>
            <a:ext cx="1550072" cy="1550072"/>
            <a:chOff x="530505" y="2179769"/>
            <a:chExt cx="2442212" cy="2442212"/>
          </a:xfrm>
        </p:grpSpPr>
        <p:sp>
          <p:nvSpPr>
            <p:cNvPr id="2270" name="Google Shape;2270;p7"/>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7"/>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7"/>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7"/>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4" name="Google Shape;2274;p7"/>
          <p:cNvSpPr txBox="1"/>
          <p:nvPr>
            <p:ph type="title"/>
          </p:nvPr>
        </p:nvSpPr>
        <p:spPr>
          <a:xfrm>
            <a:off x="2990697" y="2075018"/>
            <a:ext cx="5078694"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4000"/>
              <a:t>Công nghệ</a:t>
            </a:r>
            <a:r>
              <a:rPr lang="en-US" sz="4000"/>
              <a:t> sử dụng</a:t>
            </a:r>
            <a:endParaRPr sz="4000"/>
          </a:p>
        </p:txBody>
      </p:sp>
      <p:sp>
        <p:nvSpPr>
          <p:cNvPr id="2275" name="Google Shape;2275;p7"/>
          <p:cNvSpPr txBox="1"/>
          <p:nvPr>
            <p:ph idx="2" type="title"/>
          </p:nvPr>
        </p:nvSpPr>
        <p:spPr>
          <a:xfrm>
            <a:off x="1385805" y="2126241"/>
            <a:ext cx="1395571" cy="9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02</a:t>
            </a:r>
            <a:endParaRPr/>
          </a:p>
        </p:txBody>
      </p:sp>
      <p:grpSp>
        <p:nvGrpSpPr>
          <p:cNvPr id="2276" name="Google Shape;2276;p7"/>
          <p:cNvGrpSpPr/>
          <p:nvPr/>
        </p:nvGrpSpPr>
        <p:grpSpPr>
          <a:xfrm rot="-545041">
            <a:off x="6571607" y="3196528"/>
            <a:ext cx="906977" cy="853218"/>
            <a:chOff x="4849812" y="4937475"/>
            <a:chExt cx="398098" cy="374551"/>
          </a:xfrm>
        </p:grpSpPr>
        <p:sp>
          <p:nvSpPr>
            <p:cNvPr id="2277" name="Google Shape;2277;p7"/>
            <p:cNvSpPr/>
            <p:nvPr/>
          </p:nvSpPr>
          <p:spPr>
            <a:xfrm>
              <a:off x="4880651" y="4941860"/>
              <a:ext cx="367259" cy="367306"/>
            </a:xfrm>
            <a:custGeom>
              <a:rect b="b" l="l" r="r" t="t"/>
              <a:pathLst>
                <a:path extrusionOk="0" h="7706" w="7705">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7"/>
            <p:cNvSpPr/>
            <p:nvPr/>
          </p:nvSpPr>
          <p:spPr>
            <a:xfrm>
              <a:off x="4880556" y="5098059"/>
              <a:ext cx="367259" cy="73595"/>
            </a:xfrm>
            <a:custGeom>
              <a:rect b="b" l="l" r="r" t="t"/>
              <a:pathLst>
                <a:path extrusionOk="0" h="1544" w="7705">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7"/>
            <p:cNvSpPr/>
            <p:nvPr/>
          </p:nvSpPr>
          <p:spPr>
            <a:xfrm>
              <a:off x="4934703" y="4963691"/>
              <a:ext cx="255961" cy="44185"/>
            </a:xfrm>
            <a:custGeom>
              <a:rect b="b" l="l" r="r" t="t"/>
              <a:pathLst>
                <a:path extrusionOk="0" h="927" w="537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7"/>
            <p:cNvSpPr/>
            <p:nvPr/>
          </p:nvSpPr>
          <p:spPr>
            <a:xfrm>
              <a:off x="4889803" y="5034807"/>
              <a:ext cx="352101" cy="60964"/>
            </a:xfrm>
            <a:custGeom>
              <a:rect b="b" l="l" r="r" t="t"/>
              <a:pathLst>
                <a:path extrusionOk="0" h="1279" w="7387">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7"/>
            <p:cNvSpPr/>
            <p:nvPr/>
          </p:nvSpPr>
          <p:spPr>
            <a:xfrm>
              <a:off x="4888373" y="5176277"/>
              <a:ext cx="351243" cy="91231"/>
            </a:xfrm>
            <a:custGeom>
              <a:rect b="b" l="l" r="r" t="t"/>
              <a:pathLst>
                <a:path extrusionOk="0" h="1914" w="7369">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7"/>
            <p:cNvSpPr/>
            <p:nvPr/>
          </p:nvSpPr>
          <p:spPr>
            <a:xfrm>
              <a:off x="4917687" y="5229900"/>
              <a:ext cx="235513" cy="74071"/>
            </a:xfrm>
            <a:custGeom>
              <a:rect b="b" l="l" r="r" t="t"/>
              <a:pathLst>
                <a:path extrusionOk="0" h="1554" w="4941">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7"/>
            <p:cNvSpPr/>
            <p:nvPr/>
          </p:nvSpPr>
          <p:spPr>
            <a:xfrm>
              <a:off x="4849812" y="5008877"/>
              <a:ext cx="344618" cy="303149"/>
            </a:xfrm>
            <a:custGeom>
              <a:rect b="b" l="l" r="r" t="t"/>
              <a:pathLst>
                <a:path extrusionOk="0" h="6360" w="723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7"/>
            <p:cNvSpPr/>
            <p:nvPr/>
          </p:nvSpPr>
          <p:spPr>
            <a:xfrm>
              <a:off x="4984132" y="4937475"/>
              <a:ext cx="246142" cy="101955"/>
            </a:xfrm>
            <a:custGeom>
              <a:rect b="b" l="l" r="r" t="t"/>
              <a:pathLst>
                <a:path extrusionOk="0" h="2139" w="5164">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7"/>
            <p:cNvSpPr/>
            <p:nvPr/>
          </p:nvSpPr>
          <p:spPr>
            <a:xfrm>
              <a:off x="4959822"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7"/>
            <p:cNvSpPr/>
            <p:nvPr/>
          </p:nvSpPr>
          <p:spPr>
            <a:xfrm>
              <a:off x="4929651" y="5062596"/>
              <a:ext cx="45854" cy="45854"/>
            </a:xfrm>
            <a:custGeom>
              <a:rect b="b" l="l" r="r" t="t"/>
              <a:pathLst>
                <a:path extrusionOk="0" h="962" w="962">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7"/>
            <p:cNvSpPr/>
            <p:nvPr/>
          </p:nvSpPr>
          <p:spPr>
            <a:xfrm>
              <a:off x="5051387" y="5024130"/>
              <a:ext cx="27074" cy="27074"/>
            </a:xfrm>
            <a:custGeom>
              <a:rect b="b" l="l" r="r" t="t"/>
              <a:pathLst>
                <a:path extrusionOk="0" h="568" w="568">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7"/>
            <p:cNvSpPr/>
            <p:nvPr/>
          </p:nvSpPr>
          <p:spPr>
            <a:xfrm>
              <a:off x="5062827" y="5062596"/>
              <a:ext cx="45806" cy="45854"/>
            </a:xfrm>
            <a:custGeom>
              <a:rect b="b" l="l" r="r" t="t"/>
              <a:pathLst>
                <a:path extrusionOk="0" h="962" w="961">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7"/>
            <p:cNvSpPr/>
            <p:nvPr/>
          </p:nvSpPr>
          <p:spPr>
            <a:xfrm>
              <a:off x="4998860" y="5051585"/>
              <a:ext cx="49810" cy="28933"/>
            </a:xfrm>
            <a:custGeom>
              <a:rect b="b" l="l" r="r" t="t"/>
              <a:pathLst>
                <a:path extrusionOk="0" h="607" w="1045">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0" name="Google Shape;2290;p7"/>
          <p:cNvGrpSpPr/>
          <p:nvPr/>
        </p:nvGrpSpPr>
        <p:grpSpPr>
          <a:xfrm>
            <a:off x="310809" y="-109565"/>
            <a:ext cx="1127479" cy="1509825"/>
            <a:chOff x="343086" y="2700509"/>
            <a:chExt cx="453294" cy="607014"/>
          </a:xfrm>
        </p:grpSpPr>
        <p:sp>
          <p:nvSpPr>
            <p:cNvPr id="2291" name="Google Shape;2291;p7"/>
            <p:cNvSpPr/>
            <p:nvPr/>
          </p:nvSpPr>
          <p:spPr>
            <a:xfrm>
              <a:off x="354430" y="2713093"/>
              <a:ext cx="248001" cy="308679"/>
            </a:xfrm>
            <a:custGeom>
              <a:rect b="b" l="l" r="r" t="t"/>
              <a:pathLst>
                <a:path extrusionOk="0" h="6476" w="5203">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7"/>
            <p:cNvSpPr/>
            <p:nvPr/>
          </p:nvSpPr>
          <p:spPr>
            <a:xfrm>
              <a:off x="483650" y="2856564"/>
              <a:ext cx="83175" cy="90278"/>
            </a:xfrm>
            <a:custGeom>
              <a:rect b="b" l="l" r="r" t="t"/>
              <a:pathLst>
                <a:path extrusionOk="0" h="1894" w="1745">
                  <a:moveTo>
                    <a:pt x="1710" y="0"/>
                  </a:moveTo>
                  <a:lnTo>
                    <a:pt x="0" y="1862"/>
                  </a:lnTo>
                  <a:lnTo>
                    <a:pt x="34" y="1894"/>
                  </a:lnTo>
                  <a:lnTo>
                    <a:pt x="1744" y="31"/>
                  </a:lnTo>
                  <a:lnTo>
                    <a:pt x="17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7"/>
            <p:cNvSpPr/>
            <p:nvPr/>
          </p:nvSpPr>
          <p:spPr>
            <a:xfrm>
              <a:off x="604767" y="3000036"/>
              <a:ext cx="179316" cy="297906"/>
            </a:xfrm>
            <a:custGeom>
              <a:rect b="b" l="l" r="r" t="t"/>
              <a:pathLst>
                <a:path extrusionOk="0" h="6250" w="3762">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7"/>
            <p:cNvSpPr/>
            <p:nvPr/>
          </p:nvSpPr>
          <p:spPr>
            <a:xfrm>
              <a:off x="407052" y="3025251"/>
              <a:ext cx="158963" cy="193186"/>
            </a:xfrm>
            <a:custGeom>
              <a:rect b="b" l="l" r="r" t="t"/>
              <a:pathLst>
                <a:path extrusionOk="0" h="4053" w="3335">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7"/>
            <p:cNvSpPr/>
            <p:nvPr/>
          </p:nvSpPr>
          <p:spPr>
            <a:xfrm>
              <a:off x="554147" y="2846745"/>
              <a:ext cx="23642" cy="21116"/>
            </a:xfrm>
            <a:custGeom>
              <a:rect b="b" l="l" r="r" t="t"/>
              <a:pathLst>
                <a:path extrusionOk="0" h="443" w="496">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7"/>
            <p:cNvSpPr/>
            <p:nvPr/>
          </p:nvSpPr>
          <p:spPr>
            <a:xfrm>
              <a:off x="540181" y="3011476"/>
              <a:ext cx="23594" cy="21116"/>
            </a:xfrm>
            <a:custGeom>
              <a:rect b="b" l="l" r="r" t="t"/>
              <a:pathLst>
                <a:path extrusionOk="0" h="443" w="495">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7"/>
            <p:cNvSpPr/>
            <p:nvPr/>
          </p:nvSpPr>
          <p:spPr>
            <a:xfrm>
              <a:off x="616063" y="3286407"/>
              <a:ext cx="23642" cy="21116"/>
            </a:xfrm>
            <a:custGeom>
              <a:rect b="b" l="l" r="r" t="t"/>
              <a:pathLst>
                <a:path extrusionOk="0" h="443" w="496">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7"/>
            <p:cNvSpPr/>
            <p:nvPr/>
          </p:nvSpPr>
          <p:spPr>
            <a:xfrm>
              <a:off x="587083" y="2984402"/>
              <a:ext cx="28122" cy="25119"/>
            </a:xfrm>
            <a:custGeom>
              <a:rect b="b" l="l" r="r" t="t"/>
              <a:pathLst>
                <a:path extrusionOk="0" h="527" w="59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7"/>
            <p:cNvSpPr/>
            <p:nvPr/>
          </p:nvSpPr>
          <p:spPr>
            <a:xfrm>
              <a:off x="398902" y="3204090"/>
              <a:ext cx="28170" cy="25119"/>
            </a:xfrm>
            <a:custGeom>
              <a:rect b="b" l="l" r="r" t="t"/>
              <a:pathLst>
                <a:path extrusionOk="0" h="527" w="591">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7"/>
            <p:cNvSpPr/>
            <p:nvPr/>
          </p:nvSpPr>
          <p:spPr>
            <a:xfrm>
              <a:off x="768305" y="3187455"/>
              <a:ext cx="28075" cy="25167"/>
            </a:xfrm>
            <a:custGeom>
              <a:rect b="b" l="l" r="r" t="t"/>
              <a:pathLst>
                <a:path extrusionOk="0" h="528" w="589">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7"/>
            <p:cNvSpPr/>
            <p:nvPr/>
          </p:nvSpPr>
          <p:spPr>
            <a:xfrm>
              <a:off x="554147" y="2700509"/>
              <a:ext cx="28122" cy="25215"/>
            </a:xfrm>
            <a:custGeom>
              <a:rect b="b" l="l" r="r" t="t"/>
              <a:pathLst>
                <a:path extrusionOk="0" h="529" w="59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7"/>
            <p:cNvSpPr/>
            <p:nvPr/>
          </p:nvSpPr>
          <p:spPr>
            <a:xfrm>
              <a:off x="557578" y="3127873"/>
              <a:ext cx="14347" cy="12822"/>
            </a:xfrm>
            <a:custGeom>
              <a:rect b="b" l="l" r="r" t="t"/>
              <a:pathLst>
                <a:path extrusionOk="0" h="269" w="301">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7"/>
            <p:cNvSpPr/>
            <p:nvPr/>
          </p:nvSpPr>
          <p:spPr>
            <a:xfrm>
              <a:off x="402095" y="3014335"/>
              <a:ext cx="14347" cy="12822"/>
            </a:xfrm>
            <a:custGeom>
              <a:rect b="b" l="l" r="r" t="t"/>
              <a:pathLst>
                <a:path extrusionOk="0" h="269" w="301">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7"/>
            <p:cNvSpPr/>
            <p:nvPr/>
          </p:nvSpPr>
          <p:spPr>
            <a:xfrm>
              <a:off x="481505" y="2934830"/>
              <a:ext cx="14299" cy="12822"/>
            </a:xfrm>
            <a:custGeom>
              <a:rect b="b" l="l" r="r" t="t"/>
              <a:pathLst>
                <a:path extrusionOk="0" h="269" w="30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7"/>
            <p:cNvSpPr/>
            <p:nvPr/>
          </p:nvSpPr>
          <p:spPr>
            <a:xfrm>
              <a:off x="343086" y="2816240"/>
              <a:ext cx="14347" cy="12822"/>
            </a:xfrm>
            <a:custGeom>
              <a:rect b="b" l="l" r="r" t="t"/>
              <a:pathLst>
                <a:path extrusionOk="0" h="269" w="301">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6" name="Google Shape;2306;p7"/>
          <p:cNvGrpSpPr/>
          <p:nvPr/>
        </p:nvGrpSpPr>
        <p:grpSpPr>
          <a:xfrm rot="-626566">
            <a:off x="7127970" y="872902"/>
            <a:ext cx="779334" cy="952470"/>
            <a:chOff x="1562309" y="2509229"/>
            <a:chExt cx="347239" cy="424362"/>
          </a:xfrm>
        </p:grpSpPr>
        <p:sp>
          <p:nvSpPr>
            <p:cNvPr id="2307" name="Google Shape;2307;p7"/>
            <p:cNvSpPr/>
            <p:nvPr/>
          </p:nvSpPr>
          <p:spPr>
            <a:xfrm>
              <a:off x="1571270" y="2673626"/>
              <a:ext cx="92232" cy="113300"/>
            </a:xfrm>
            <a:custGeom>
              <a:rect b="b" l="l" r="r" t="t"/>
              <a:pathLst>
                <a:path extrusionOk="0" h="2377" w="1935">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7"/>
            <p:cNvSpPr/>
            <p:nvPr/>
          </p:nvSpPr>
          <p:spPr>
            <a:xfrm>
              <a:off x="1661643" y="2520335"/>
              <a:ext cx="238802" cy="403580"/>
            </a:xfrm>
            <a:custGeom>
              <a:rect b="b" l="l" r="r" t="t"/>
              <a:pathLst>
                <a:path extrusionOk="0" h="8467" w="501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7"/>
            <p:cNvSpPr/>
            <p:nvPr/>
          </p:nvSpPr>
          <p:spPr>
            <a:xfrm>
              <a:off x="1562309" y="2692406"/>
              <a:ext cx="21068" cy="21163"/>
            </a:xfrm>
            <a:custGeom>
              <a:rect b="b" l="l" r="r" t="t"/>
              <a:pathLst>
                <a:path extrusionOk="0" h="444" w="442">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7"/>
            <p:cNvSpPr/>
            <p:nvPr/>
          </p:nvSpPr>
          <p:spPr>
            <a:xfrm>
              <a:off x="1753350" y="2569716"/>
              <a:ext cx="21116" cy="21163"/>
            </a:xfrm>
            <a:custGeom>
              <a:rect b="b" l="l" r="r" t="t"/>
              <a:pathLst>
                <a:path extrusionOk="0" h="444" w="443">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7"/>
            <p:cNvSpPr/>
            <p:nvPr/>
          </p:nvSpPr>
          <p:spPr>
            <a:xfrm>
              <a:off x="1888099" y="2618811"/>
              <a:ext cx="21211" cy="21116"/>
            </a:xfrm>
            <a:custGeom>
              <a:rect b="b" l="l" r="r" t="t"/>
              <a:pathLst>
                <a:path extrusionOk="0" h="443" w="445">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7"/>
            <p:cNvSpPr/>
            <p:nvPr/>
          </p:nvSpPr>
          <p:spPr>
            <a:xfrm>
              <a:off x="1810787" y="2774533"/>
              <a:ext cx="21163" cy="21116"/>
            </a:xfrm>
            <a:custGeom>
              <a:rect b="b" l="l" r="r" t="t"/>
              <a:pathLst>
                <a:path extrusionOk="0" h="443" w="444">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7"/>
            <p:cNvSpPr/>
            <p:nvPr/>
          </p:nvSpPr>
          <p:spPr>
            <a:xfrm>
              <a:off x="1888385" y="2912475"/>
              <a:ext cx="21163" cy="21116"/>
            </a:xfrm>
            <a:custGeom>
              <a:rect b="b" l="l" r="r" t="t"/>
              <a:pathLst>
                <a:path extrusionOk="0" h="443" w="444">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7"/>
            <p:cNvSpPr/>
            <p:nvPr/>
          </p:nvSpPr>
          <p:spPr>
            <a:xfrm>
              <a:off x="1597772" y="2772531"/>
              <a:ext cx="25119" cy="25119"/>
            </a:xfrm>
            <a:custGeom>
              <a:rect b="b" l="l" r="r" t="t"/>
              <a:pathLst>
                <a:path extrusionOk="0" h="527" w="527">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7"/>
            <p:cNvSpPr/>
            <p:nvPr/>
          </p:nvSpPr>
          <p:spPr>
            <a:xfrm>
              <a:off x="1656114" y="2731158"/>
              <a:ext cx="12774" cy="12774"/>
            </a:xfrm>
            <a:custGeom>
              <a:rect b="b" l="l" r="r" t="t"/>
              <a:pathLst>
                <a:path extrusionOk="0" h="268" w="268">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7"/>
            <p:cNvSpPr/>
            <p:nvPr/>
          </p:nvSpPr>
          <p:spPr>
            <a:xfrm>
              <a:off x="1656114" y="2668716"/>
              <a:ext cx="12774" cy="12774"/>
            </a:xfrm>
            <a:custGeom>
              <a:rect b="b" l="l" r="r" t="t"/>
              <a:pathLst>
                <a:path extrusionOk="0" h="268" w="268">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7"/>
            <p:cNvSpPr/>
            <p:nvPr/>
          </p:nvSpPr>
          <p:spPr>
            <a:xfrm>
              <a:off x="1825515" y="2509229"/>
              <a:ext cx="12774" cy="12774"/>
            </a:xfrm>
            <a:custGeom>
              <a:rect b="b" l="l" r="r" t="t"/>
              <a:pathLst>
                <a:path extrusionOk="0" h="268" w="268">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7"/>
            <p:cNvSpPr/>
            <p:nvPr/>
          </p:nvSpPr>
          <p:spPr>
            <a:xfrm>
              <a:off x="1810787" y="2668716"/>
              <a:ext cx="12774" cy="12774"/>
            </a:xfrm>
            <a:custGeom>
              <a:rect b="b" l="l" r="r" t="t"/>
              <a:pathLst>
                <a:path extrusionOk="0" h="268" w="268">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7"/>
            <p:cNvSpPr/>
            <p:nvPr/>
          </p:nvSpPr>
          <p:spPr>
            <a:xfrm>
              <a:off x="1810787" y="2852989"/>
              <a:ext cx="12774" cy="12774"/>
            </a:xfrm>
            <a:custGeom>
              <a:rect b="b" l="l" r="r" t="t"/>
              <a:pathLst>
                <a:path extrusionOk="0" h="268" w="268">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0" name="Google Shape;2320;p7"/>
          <p:cNvGrpSpPr/>
          <p:nvPr/>
        </p:nvGrpSpPr>
        <p:grpSpPr>
          <a:xfrm rot="1560014">
            <a:off x="2980198" y="3603712"/>
            <a:ext cx="1121187" cy="1132994"/>
            <a:chOff x="4040460" y="135322"/>
            <a:chExt cx="330843" cy="334322"/>
          </a:xfrm>
        </p:grpSpPr>
        <p:sp>
          <p:nvSpPr>
            <p:cNvPr id="2321" name="Google Shape;2321;p7"/>
            <p:cNvSpPr/>
            <p:nvPr/>
          </p:nvSpPr>
          <p:spPr>
            <a:xfrm>
              <a:off x="4149756" y="146809"/>
              <a:ext cx="134225" cy="232605"/>
            </a:xfrm>
            <a:custGeom>
              <a:rect b="b" l="l" r="r" t="t"/>
              <a:pathLst>
                <a:path extrusionOk="0" h="4880" w="2816">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7"/>
            <p:cNvSpPr/>
            <p:nvPr/>
          </p:nvSpPr>
          <p:spPr>
            <a:xfrm>
              <a:off x="4258527" y="365067"/>
              <a:ext cx="102813" cy="12155"/>
            </a:xfrm>
            <a:custGeom>
              <a:rect b="b" l="l" r="r" t="t"/>
              <a:pathLst>
                <a:path extrusionOk="0" h="255" w="2157">
                  <a:moveTo>
                    <a:pt x="5" y="1"/>
                  </a:moveTo>
                  <a:lnTo>
                    <a:pt x="1" y="43"/>
                  </a:lnTo>
                  <a:lnTo>
                    <a:pt x="2152" y="255"/>
                  </a:lnTo>
                  <a:lnTo>
                    <a:pt x="2156" y="212"/>
                  </a:lnTo>
                  <a:lnTo>
                    <a:pt x="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7"/>
            <p:cNvSpPr/>
            <p:nvPr/>
          </p:nvSpPr>
          <p:spPr>
            <a:xfrm>
              <a:off x="4052138" y="390091"/>
              <a:ext cx="143567" cy="79076"/>
            </a:xfrm>
            <a:custGeom>
              <a:rect b="b" l="l" r="r" t="t"/>
              <a:pathLst>
                <a:path extrusionOk="0" h="1659" w="3012">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7"/>
            <p:cNvSpPr/>
            <p:nvPr/>
          </p:nvSpPr>
          <p:spPr>
            <a:xfrm>
              <a:off x="4272684" y="247239"/>
              <a:ext cx="20258" cy="20258"/>
            </a:xfrm>
            <a:custGeom>
              <a:rect b="b" l="l" r="r" t="t"/>
              <a:pathLst>
                <a:path extrusionOk="0" h="425" w="425">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7"/>
            <p:cNvSpPr/>
            <p:nvPr/>
          </p:nvSpPr>
          <p:spPr>
            <a:xfrm>
              <a:off x="4351045" y="366163"/>
              <a:ext cx="20258" cy="20258"/>
            </a:xfrm>
            <a:custGeom>
              <a:rect b="b" l="l" r="r" t="t"/>
              <a:pathLst>
                <a:path extrusionOk="0" h="425" w="425">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7"/>
            <p:cNvSpPr/>
            <p:nvPr/>
          </p:nvSpPr>
          <p:spPr>
            <a:xfrm>
              <a:off x="4207383" y="135322"/>
              <a:ext cx="24118" cy="24118"/>
            </a:xfrm>
            <a:custGeom>
              <a:rect b="b" l="l" r="r" t="t"/>
              <a:pathLst>
                <a:path extrusionOk="0" h="506" w="506">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7"/>
            <p:cNvSpPr/>
            <p:nvPr/>
          </p:nvSpPr>
          <p:spPr>
            <a:xfrm>
              <a:off x="4246468" y="354009"/>
              <a:ext cx="24357" cy="24118"/>
            </a:xfrm>
            <a:custGeom>
              <a:rect b="b" l="l" r="r" t="t"/>
              <a:pathLst>
                <a:path extrusionOk="0" h="506" w="511">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7"/>
            <p:cNvSpPr/>
            <p:nvPr/>
          </p:nvSpPr>
          <p:spPr>
            <a:xfrm>
              <a:off x="4170252" y="366163"/>
              <a:ext cx="24166" cy="24166"/>
            </a:xfrm>
            <a:custGeom>
              <a:rect b="b" l="l" r="r" t="t"/>
              <a:pathLst>
                <a:path extrusionOk="0" h="507" w="507">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7"/>
            <p:cNvSpPr/>
            <p:nvPr/>
          </p:nvSpPr>
          <p:spPr>
            <a:xfrm>
              <a:off x="4040460" y="402007"/>
              <a:ext cx="24166" cy="24071"/>
            </a:xfrm>
            <a:custGeom>
              <a:rect b="b" l="l" r="r" t="t"/>
              <a:pathLst>
                <a:path extrusionOk="0" h="505" w="507">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7"/>
            <p:cNvSpPr/>
            <p:nvPr/>
          </p:nvSpPr>
          <p:spPr>
            <a:xfrm>
              <a:off x="4142844" y="267449"/>
              <a:ext cx="12250" cy="12345"/>
            </a:xfrm>
            <a:custGeom>
              <a:rect b="b" l="l" r="r" t="t"/>
              <a:pathLst>
                <a:path extrusionOk="0" h="259" w="257">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7"/>
            <p:cNvSpPr/>
            <p:nvPr/>
          </p:nvSpPr>
          <p:spPr>
            <a:xfrm>
              <a:off x="4186172" y="457394"/>
              <a:ext cx="12298" cy="12250"/>
            </a:xfrm>
            <a:custGeom>
              <a:rect b="b" l="l" r="r" t="t"/>
              <a:pathLst>
                <a:path extrusionOk="0" h="257" w="258">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2" name="Google Shape;2332;p7"/>
          <p:cNvSpPr/>
          <p:nvPr/>
        </p:nvSpPr>
        <p:spPr>
          <a:xfrm>
            <a:off x="6210443" y="3552594"/>
            <a:ext cx="59654" cy="59654"/>
          </a:xfrm>
          <a:custGeom>
            <a:rect b="b" l="l" r="r" t="t"/>
            <a:pathLst>
              <a:path extrusionOk="0" h="524" w="524">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7"/>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7"/>
          <p:cNvSpPr/>
          <p:nvPr/>
        </p:nvSpPr>
        <p:spPr>
          <a:xfrm>
            <a:off x="4881156" y="3612243"/>
            <a:ext cx="59540" cy="59654"/>
          </a:xfrm>
          <a:custGeom>
            <a:rect b="b" l="l" r="r" t="t"/>
            <a:pathLst>
              <a:path extrusionOk="0" h="524" w="523">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7"/>
          <p:cNvSpPr/>
          <p:nvPr/>
        </p:nvSpPr>
        <p:spPr>
          <a:xfrm>
            <a:off x="1033673" y="1956119"/>
            <a:ext cx="59654" cy="59768"/>
          </a:xfrm>
          <a:custGeom>
            <a:rect b="b" l="l" r="r" t="t"/>
            <a:pathLst>
              <a:path extrusionOk="0" h="525" w="524">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7"/>
          <p:cNvSpPr/>
          <p:nvPr/>
        </p:nvSpPr>
        <p:spPr>
          <a:xfrm>
            <a:off x="7987003" y="3950596"/>
            <a:ext cx="59768" cy="59768"/>
          </a:xfrm>
          <a:custGeom>
            <a:rect b="b" l="l" r="r" t="t"/>
            <a:pathLst>
              <a:path extrusionOk="0" h="525" w="525">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7"/>
          <p:cNvSpPr/>
          <p:nvPr/>
        </p:nvSpPr>
        <p:spPr>
          <a:xfrm>
            <a:off x="2751606" y="3740035"/>
            <a:ext cx="59540" cy="59654"/>
          </a:xfrm>
          <a:custGeom>
            <a:rect b="b" l="l" r="r" t="t"/>
            <a:pathLst>
              <a:path extrusionOk="0" h="524" w="523">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7"/>
          <p:cNvSpPr/>
          <p:nvPr/>
        </p:nvSpPr>
        <p:spPr>
          <a:xfrm>
            <a:off x="3207648" y="1243944"/>
            <a:ext cx="59654" cy="59768"/>
          </a:xfrm>
          <a:custGeom>
            <a:rect b="b" l="l" r="r" t="t"/>
            <a:pathLst>
              <a:path extrusionOk="0" h="525" w="524">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7"/>
          <p:cNvSpPr/>
          <p:nvPr/>
        </p:nvSpPr>
        <p:spPr>
          <a:xfrm>
            <a:off x="4215052" y="4153506"/>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7"/>
          <p:cNvSpPr/>
          <p:nvPr/>
        </p:nvSpPr>
        <p:spPr>
          <a:xfrm>
            <a:off x="7048098" y="4416539"/>
            <a:ext cx="59654" cy="59768"/>
          </a:xfrm>
          <a:custGeom>
            <a:rect b="b" l="l" r="r" t="t"/>
            <a:pathLst>
              <a:path extrusionOk="0" h="525" w="524">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7"/>
          <p:cNvSpPr/>
          <p:nvPr/>
        </p:nvSpPr>
        <p:spPr>
          <a:xfrm>
            <a:off x="7829095" y="615502"/>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7"/>
          <p:cNvSpPr/>
          <p:nvPr/>
        </p:nvSpPr>
        <p:spPr>
          <a:xfrm>
            <a:off x="1441775" y="3707842"/>
            <a:ext cx="59654" cy="59654"/>
          </a:xfrm>
          <a:custGeom>
            <a:rect b="b" l="l" r="r" t="t"/>
            <a:pathLst>
              <a:path extrusionOk="0" h="524" w="524">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7"/>
          <p:cNvSpPr/>
          <p:nvPr/>
        </p:nvSpPr>
        <p:spPr>
          <a:xfrm>
            <a:off x="5402264" y="16587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7"/>
          <p:cNvSpPr/>
          <p:nvPr/>
        </p:nvSpPr>
        <p:spPr>
          <a:xfrm>
            <a:off x="8218948" y="2446226"/>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7"/>
          <p:cNvSpPr/>
          <p:nvPr/>
        </p:nvSpPr>
        <p:spPr>
          <a:xfrm>
            <a:off x="1874979" y="7068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7"/>
          <p:cNvSpPr/>
          <p:nvPr/>
        </p:nvSpPr>
        <p:spPr>
          <a:xfrm>
            <a:off x="4881153" y="4247082"/>
            <a:ext cx="269125" cy="269239"/>
          </a:xfrm>
          <a:custGeom>
            <a:rect b="b" l="l" r="r" t="t"/>
            <a:pathLst>
              <a:path extrusionOk="0" h="2365" w="2364">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7"/>
          <p:cNvSpPr/>
          <p:nvPr/>
        </p:nvSpPr>
        <p:spPr>
          <a:xfrm>
            <a:off x="5996476" y="1040106"/>
            <a:ext cx="67395" cy="67395"/>
          </a:xfrm>
          <a:custGeom>
            <a:rect b="b" l="l" r="r" t="t"/>
            <a:pathLst>
              <a:path extrusionOk="0" h="592" w="592">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7"/>
          <p:cNvSpPr/>
          <p:nvPr/>
        </p:nvSpPr>
        <p:spPr>
          <a:xfrm>
            <a:off x="3950044" y="1498089"/>
            <a:ext cx="134790" cy="134790"/>
          </a:xfrm>
          <a:custGeom>
            <a:rect b="b" l="l" r="r" t="t"/>
            <a:pathLst>
              <a:path extrusionOk="0" h="1184" w="1184">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7"/>
          <p:cNvSpPr/>
          <p:nvPr/>
        </p:nvSpPr>
        <p:spPr>
          <a:xfrm>
            <a:off x="6626397" y="1555866"/>
            <a:ext cx="134790" cy="134790"/>
          </a:xfrm>
          <a:custGeom>
            <a:rect b="b" l="l" r="r" t="t"/>
            <a:pathLst>
              <a:path extrusionOk="0" h="1184" w="1184">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50" name="Google Shape;2350;p7"/>
          <p:cNvCxnSpPr/>
          <p:nvPr/>
        </p:nvCxnSpPr>
        <p:spPr>
          <a:xfrm flipH="1" rot="10800000">
            <a:off x="3207638" y="2781338"/>
            <a:ext cx="4612500" cy="5400"/>
          </a:xfrm>
          <a:prstGeom prst="straightConnector1">
            <a:avLst/>
          </a:prstGeom>
          <a:noFill/>
          <a:ln cap="flat" cmpd="sng" w="9525">
            <a:solidFill>
              <a:schemeClr val="dk2"/>
            </a:solidFill>
            <a:prstDash val="solid"/>
            <a:round/>
            <a:headEnd len="sm" w="sm" type="none"/>
            <a:tailEnd len="sm" w="sm" type="none"/>
          </a:ln>
        </p:spPr>
      </p:cxnSp>
      <p:grpSp>
        <p:nvGrpSpPr>
          <p:cNvPr id="2351" name="Google Shape;2351;p7"/>
          <p:cNvGrpSpPr/>
          <p:nvPr/>
        </p:nvGrpSpPr>
        <p:grpSpPr>
          <a:xfrm>
            <a:off x="1700461" y="383653"/>
            <a:ext cx="1793847" cy="1341588"/>
            <a:chOff x="574023" y="2653178"/>
            <a:chExt cx="667453" cy="499196"/>
          </a:xfrm>
        </p:grpSpPr>
        <p:sp>
          <p:nvSpPr>
            <p:cNvPr id="2352" name="Google Shape;2352;p7"/>
            <p:cNvSpPr/>
            <p:nvPr/>
          </p:nvSpPr>
          <p:spPr>
            <a:xfrm>
              <a:off x="676407" y="2676248"/>
              <a:ext cx="473075" cy="473075"/>
            </a:xfrm>
            <a:custGeom>
              <a:rect b="b" l="l" r="r" t="t"/>
              <a:pathLst>
                <a:path extrusionOk="0" h="9925" w="9925">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7"/>
            <p:cNvSpPr/>
            <p:nvPr/>
          </p:nvSpPr>
          <p:spPr>
            <a:xfrm>
              <a:off x="893474" y="2676295"/>
              <a:ext cx="256438" cy="254293"/>
            </a:xfrm>
            <a:custGeom>
              <a:rect b="b" l="l" r="r" t="t"/>
              <a:pathLst>
                <a:path extrusionOk="0" h="5335" w="538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7"/>
            <p:cNvSpPr/>
            <p:nvPr/>
          </p:nvSpPr>
          <p:spPr>
            <a:xfrm>
              <a:off x="756723" y="2700223"/>
              <a:ext cx="370738" cy="341234"/>
            </a:xfrm>
            <a:custGeom>
              <a:rect b="b" l="l" r="r" t="t"/>
              <a:pathLst>
                <a:path extrusionOk="0" h="7159" w="7778">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7"/>
            <p:cNvSpPr/>
            <p:nvPr/>
          </p:nvSpPr>
          <p:spPr>
            <a:xfrm>
              <a:off x="704816" y="2780539"/>
              <a:ext cx="391473" cy="352721"/>
            </a:xfrm>
            <a:custGeom>
              <a:rect b="b" l="l" r="r" t="t"/>
              <a:pathLst>
                <a:path extrusionOk="0" h="7400" w="8213">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7"/>
            <p:cNvSpPr/>
            <p:nvPr/>
          </p:nvSpPr>
          <p:spPr>
            <a:xfrm>
              <a:off x="675263" y="2861760"/>
              <a:ext cx="295523" cy="284512"/>
            </a:xfrm>
            <a:custGeom>
              <a:rect b="b" l="l" r="r" t="t"/>
              <a:pathLst>
                <a:path extrusionOk="0" h="5969" w="620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7"/>
            <p:cNvSpPr/>
            <p:nvPr/>
          </p:nvSpPr>
          <p:spPr>
            <a:xfrm>
              <a:off x="722166" y="3052372"/>
              <a:ext cx="101622" cy="79505"/>
            </a:xfrm>
            <a:custGeom>
              <a:rect b="b" l="l" r="r" t="t"/>
              <a:pathLst>
                <a:path extrusionOk="0" h="1668" w="2132">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7"/>
            <p:cNvSpPr/>
            <p:nvPr/>
          </p:nvSpPr>
          <p:spPr>
            <a:xfrm>
              <a:off x="687799" y="2984735"/>
              <a:ext cx="215875" cy="164444"/>
            </a:xfrm>
            <a:custGeom>
              <a:rect b="b" l="l" r="r" t="t"/>
              <a:pathLst>
                <a:path extrusionOk="0" h="3450" w="4529">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7"/>
            <p:cNvSpPr/>
            <p:nvPr/>
          </p:nvSpPr>
          <p:spPr>
            <a:xfrm>
              <a:off x="986706" y="2688164"/>
              <a:ext cx="153052" cy="157771"/>
            </a:xfrm>
            <a:custGeom>
              <a:rect b="b" l="l" r="r" t="t"/>
              <a:pathLst>
                <a:path extrusionOk="0" h="3310" w="3211">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7"/>
            <p:cNvSpPr/>
            <p:nvPr/>
          </p:nvSpPr>
          <p:spPr>
            <a:xfrm>
              <a:off x="574023" y="2653178"/>
              <a:ext cx="667453" cy="499196"/>
            </a:xfrm>
            <a:custGeom>
              <a:rect b="b" l="l" r="r" t="t"/>
              <a:pathLst>
                <a:path extrusionOk="0" h="10473" w="14003">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7"/>
            <p:cNvSpPr/>
            <p:nvPr/>
          </p:nvSpPr>
          <p:spPr>
            <a:xfrm>
              <a:off x="743520" y="2721339"/>
              <a:ext cx="15014" cy="13728"/>
            </a:xfrm>
            <a:custGeom>
              <a:rect b="b" l="l" r="r" t="t"/>
              <a:pathLst>
                <a:path extrusionOk="0" h="288" w="315">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7"/>
            <p:cNvSpPr/>
            <p:nvPr/>
          </p:nvSpPr>
          <p:spPr>
            <a:xfrm>
              <a:off x="665444" y="2694837"/>
              <a:ext cx="70830" cy="108343"/>
            </a:xfrm>
            <a:custGeom>
              <a:rect b="b" l="l" r="r" t="t"/>
              <a:pathLst>
                <a:path extrusionOk="0" h="2273" w="1486">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7"/>
            <p:cNvSpPr/>
            <p:nvPr/>
          </p:nvSpPr>
          <p:spPr>
            <a:xfrm>
              <a:off x="584032" y="2713283"/>
              <a:ext cx="599959" cy="439090"/>
            </a:xfrm>
            <a:custGeom>
              <a:rect b="b" l="l" r="r" t="t"/>
              <a:pathLst>
                <a:path extrusionOk="0" h="9212" w="12587">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7"/>
            <p:cNvSpPr/>
            <p:nvPr/>
          </p:nvSpPr>
          <p:spPr>
            <a:xfrm>
              <a:off x="630411" y="2653225"/>
              <a:ext cx="571074" cy="481131"/>
            </a:xfrm>
            <a:custGeom>
              <a:rect b="b" l="l" r="r" t="t"/>
              <a:pathLst>
                <a:path extrusionOk="0" h="10094" w="11981">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7"/>
            <p:cNvSpPr/>
            <p:nvPr/>
          </p:nvSpPr>
          <p:spPr>
            <a:xfrm>
              <a:off x="851242" y="2924725"/>
              <a:ext cx="321119" cy="167066"/>
            </a:xfrm>
            <a:custGeom>
              <a:rect b="b" l="l" r="r" t="t"/>
              <a:pathLst>
                <a:path extrusionOk="0" h="3505" w="6737">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7"/>
            <p:cNvSpPr/>
            <p:nvPr/>
          </p:nvSpPr>
          <p:spPr>
            <a:xfrm>
              <a:off x="999671" y="2874820"/>
              <a:ext cx="160154" cy="189087"/>
            </a:xfrm>
            <a:custGeom>
              <a:rect b="b" l="l" r="r" t="t"/>
              <a:pathLst>
                <a:path extrusionOk="0" h="3967" w="336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7"/>
            <p:cNvSpPr/>
            <p:nvPr/>
          </p:nvSpPr>
          <p:spPr>
            <a:xfrm>
              <a:off x="590324" y="2659565"/>
              <a:ext cx="157533" cy="395381"/>
            </a:xfrm>
            <a:custGeom>
              <a:rect b="b" l="l" r="r" t="t"/>
              <a:pathLst>
                <a:path extrusionOk="0" h="8295" w="3305">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7"/>
            <p:cNvSpPr/>
            <p:nvPr/>
          </p:nvSpPr>
          <p:spPr>
            <a:xfrm>
              <a:off x="1059110" y="2859424"/>
              <a:ext cx="35224" cy="31078"/>
            </a:xfrm>
            <a:custGeom>
              <a:rect b="b" l="l" r="r" t="t"/>
              <a:pathLst>
                <a:path extrusionOk="0" h="652" w="739">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7"/>
            <p:cNvSpPr/>
            <p:nvPr/>
          </p:nvSpPr>
          <p:spPr>
            <a:xfrm>
              <a:off x="1048862" y="2908471"/>
              <a:ext cx="59534" cy="52574"/>
            </a:xfrm>
            <a:custGeom>
              <a:rect b="b" l="l" r="r" t="t"/>
              <a:pathLst>
                <a:path extrusionOk="0" h="1103" w="1249">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7"/>
            <p:cNvSpPr/>
            <p:nvPr/>
          </p:nvSpPr>
          <p:spPr>
            <a:xfrm>
              <a:off x="961635" y="2820530"/>
              <a:ext cx="35272" cy="31125"/>
            </a:xfrm>
            <a:custGeom>
              <a:rect b="b" l="l" r="r" t="t"/>
              <a:pathLst>
                <a:path extrusionOk="0" h="653" w="74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7"/>
            <p:cNvSpPr/>
            <p:nvPr/>
          </p:nvSpPr>
          <p:spPr>
            <a:xfrm>
              <a:off x="907011" y="2851988"/>
              <a:ext cx="59534" cy="52574"/>
            </a:xfrm>
            <a:custGeom>
              <a:rect b="b" l="l" r="r" t="t"/>
              <a:pathLst>
                <a:path extrusionOk="0" h="1103" w="1249">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7"/>
            <p:cNvSpPr/>
            <p:nvPr/>
          </p:nvSpPr>
          <p:spPr>
            <a:xfrm>
              <a:off x="998480" y="2862141"/>
              <a:ext cx="43470" cy="35177"/>
            </a:xfrm>
            <a:custGeom>
              <a:rect b="b" l="l" r="r" t="t"/>
              <a:pathLst>
                <a:path extrusionOk="0" h="738" w="912">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3" name="Google Shape;237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8"/>
          <p:cNvSpPr txBox="1"/>
          <p:nvPr>
            <p:ph idx="1" type="subTitle"/>
          </p:nvPr>
        </p:nvSpPr>
        <p:spPr>
          <a:xfrm>
            <a:off x="3418695" y="2893925"/>
            <a:ext cx="2565900" cy="9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Mô hình dùng để xử lý ảnh đầu vào và phân loại đối tượng dựa trên các giá trị</a:t>
            </a:r>
            <a:endParaRPr/>
          </a:p>
        </p:txBody>
      </p:sp>
      <p:sp>
        <p:nvSpPr>
          <p:cNvPr id="2379" name="Google Shape;2379;p8"/>
          <p:cNvSpPr txBox="1"/>
          <p:nvPr>
            <p:ph idx="3" type="title"/>
          </p:nvPr>
        </p:nvSpPr>
        <p:spPr>
          <a:xfrm>
            <a:off x="3416803" y="2433225"/>
            <a:ext cx="2569800" cy="5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Mô hình CNN</a:t>
            </a:r>
            <a:endParaRPr/>
          </a:p>
        </p:txBody>
      </p:sp>
      <p:grpSp>
        <p:nvGrpSpPr>
          <p:cNvPr id="2380" name="Google Shape;2380;p8"/>
          <p:cNvGrpSpPr/>
          <p:nvPr/>
        </p:nvGrpSpPr>
        <p:grpSpPr>
          <a:xfrm>
            <a:off x="4204444" y="1486060"/>
            <a:ext cx="994469" cy="994469"/>
            <a:chOff x="530505" y="2179769"/>
            <a:chExt cx="2442212" cy="2442212"/>
          </a:xfrm>
        </p:grpSpPr>
        <p:sp>
          <p:nvSpPr>
            <p:cNvPr id="2381" name="Google Shape;2381;p8"/>
            <p:cNvSpPr/>
            <p:nvPr/>
          </p:nvSpPr>
          <p:spPr>
            <a:xfrm>
              <a:off x="1110349" y="2759709"/>
              <a:ext cx="1282522" cy="1282474"/>
            </a:xfrm>
            <a:custGeom>
              <a:rect b="b" l="l" r="r" t="t"/>
              <a:pathLst>
                <a:path extrusionOk="0" h="26906" w="26907">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8"/>
            <p:cNvSpPr/>
            <p:nvPr/>
          </p:nvSpPr>
          <p:spPr>
            <a:xfrm>
              <a:off x="1049624" y="2698984"/>
              <a:ext cx="1403925" cy="1403925"/>
            </a:xfrm>
            <a:custGeom>
              <a:rect b="b" l="l" r="r" t="t"/>
              <a:pathLst>
                <a:path extrusionOk="0" h="29454" w="29454">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8"/>
            <p:cNvSpPr/>
            <p:nvPr/>
          </p:nvSpPr>
          <p:spPr>
            <a:xfrm>
              <a:off x="778410" y="2427722"/>
              <a:ext cx="1946448" cy="1946496"/>
            </a:xfrm>
            <a:custGeom>
              <a:rect b="b" l="l" r="r" t="t"/>
              <a:pathLst>
                <a:path extrusionOk="0" h="40837" w="40836">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8"/>
            <p:cNvSpPr/>
            <p:nvPr/>
          </p:nvSpPr>
          <p:spPr>
            <a:xfrm>
              <a:off x="530505" y="2179769"/>
              <a:ext cx="2442212" cy="2442212"/>
            </a:xfrm>
            <a:custGeom>
              <a:rect b="b" l="l" r="r" t="t"/>
              <a:pathLst>
                <a:path extrusionOk="0" h="51237" w="51237">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cap="flat" cmpd="sng" w="9525">
              <a:solidFill>
                <a:srgbClr val="20356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5" name="Google Shape;2385;p8"/>
          <p:cNvGrpSpPr/>
          <p:nvPr/>
        </p:nvGrpSpPr>
        <p:grpSpPr>
          <a:xfrm>
            <a:off x="4474695" y="1701456"/>
            <a:ext cx="453867" cy="449446"/>
            <a:chOff x="4786660" y="1492335"/>
            <a:chExt cx="377217" cy="373542"/>
          </a:xfrm>
        </p:grpSpPr>
        <p:sp>
          <p:nvSpPr>
            <p:cNvPr id="2386" name="Google Shape;2386;p8"/>
            <p:cNvSpPr/>
            <p:nvPr/>
          </p:nvSpPr>
          <p:spPr>
            <a:xfrm>
              <a:off x="4793159" y="1657869"/>
              <a:ext cx="362362" cy="173038"/>
            </a:xfrm>
            <a:custGeom>
              <a:rect b="b" l="l" r="r" t="t"/>
              <a:pathLst>
                <a:path extrusionOk="0" h="4473" w="9367">
                  <a:moveTo>
                    <a:pt x="3187" y="1"/>
                  </a:moveTo>
                  <a:cubicBezTo>
                    <a:pt x="2711" y="1"/>
                    <a:pt x="2264" y="241"/>
                    <a:pt x="2004" y="642"/>
                  </a:cubicBezTo>
                  <a:lnTo>
                    <a:pt x="94" y="3573"/>
                  </a:lnTo>
                  <a:cubicBezTo>
                    <a:pt x="32" y="3668"/>
                    <a:pt x="0" y="3777"/>
                    <a:pt x="0" y="3891"/>
                  </a:cubicBezTo>
                  <a:cubicBezTo>
                    <a:pt x="0" y="4211"/>
                    <a:pt x="260" y="4472"/>
                    <a:pt x="581" y="4472"/>
                  </a:cubicBezTo>
                  <a:lnTo>
                    <a:pt x="8785" y="4472"/>
                  </a:lnTo>
                  <a:cubicBezTo>
                    <a:pt x="9105" y="4472"/>
                    <a:pt x="9367" y="4213"/>
                    <a:pt x="9367" y="3891"/>
                  </a:cubicBezTo>
                  <a:cubicBezTo>
                    <a:pt x="9367" y="3779"/>
                    <a:pt x="9333" y="3668"/>
                    <a:pt x="9273" y="3573"/>
                  </a:cubicBezTo>
                  <a:lnTo>
                    <a:pt x="7363" y="642"/>
                  </a:lnTo>
                  <a:cubicBezTo>
                    <a:pt x="7102" y="241"/>
                    <a:pt x="6657" y="1"/>
                    <a:pt x="6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8"/>
            <p:cNvSpPr/>
            <p:nvPr/>
          </p:nvSpPr>
          <p:spPr>
            <a:xfrm>
              <a:off x="4930065" y="1782666"/>
              <a:ext cx="88318" cy="62786"/>
            </a:xfrm>
            <a:custGeom>
              <a:rect b="b" l="l" r="r" t="t"/>
              <a:pathLst>
                <a:path extrusionOk="0" h="1623" w="2283">
                  <a:moveTo>
                    <a:pt x="1" y="0"/>
                  </a:moveTo>
                  <a:lnTo>
                    <a:pt x="1" y="1245"/>
                  </a:lnTo>
                  <a:cubicBezTo>
                    <a:pt x="1" y="1454"/>
                    <a:pt x="170" y="1623"/>
                    <a:pt x="379" y="1623"/>
                  </a:cubicBezTo>
                  <a:lnTo>
                    <a:pt x="1905" y="1623"/>
                  </a:lnTo>
                  <a:cubicBezTo>
                    <a:pt x="2113" y="1623"/>
                    <a:pt x="2283" y="1454"/>
                    <a:pt x="2283" y="1245"/>
                  </a:cubicBezTo>
                  <a:lnTo>
                    <a:pt x="2283" y="0"/>
                  </a:lnTo>
                  <a:close/>
                </a:path>
              </a:pathLst>
            </a:custGeom>
            <a:solidFill>
              <a:srgbClr val="CDD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8"/>
            <p:cNvSpPr/>
            <p:nvPr/>
          </p:nvSpPr>
          <p:spPr>
            <a:xfrm>
              <a:off x="4916216" y="1497326"/>
              <a:ext cx="116751" cy="318958"/>
            </a:xfrm>
            <a:custGeom>
              <a:rect b="b" l="l" r="r" t="t"/>
              <a:pathLst>
                <a:path extrusionOk="0" h="8245" w="3018">
                  <a:moveTo>
                    <a:pt x="1509" y="1"/>
                  </a:moveTo>
                  <a:cubicBezTo>
                    <a:pt x="1287" y="1"/>
                    <a:pt x="1066" y="79"/>
                    <a:pt x="887" y="234"/>
                  </a:cubicBezTo>
                  <a:cubicBezTo>
                    <a:pt x="323" y="729"/>
                    <a:pt x="0" y="1442"/>
                    <a:pt x="0" y="2191"/>
                  </a:cubicBezTo>
                  <a:lnTo>
                    <a:pt x="0" y="7867"/>
                  </a:lnTo>
                  <a:cubicBezTo>
                    <a:pt x="0" y="8076"/>
                    <a:pt x="169" y="8244"/>
                    <a:pt x="378" y="8244"/>
                  </a:cubicBezTo>
                  <a:lnTo>
                    <a:pt x="2641" y="8244"/>
                  </a:lnTo>
                  <a:cubicBezTo>
                    <a:pt x="2849" y="8244"/>
                    <a:pt x="3018" y="8073"/>
                    <a:pt x="3018" y="7867"/>
                  </a:cubicBezTo>
                  <a:lnTo>
                    <a:pt x="3018" y="2191"/>
                  </a:lnTo>
                  <a:cubicBezTo>
                    <a:pt x="3018" y="1441"/>
                    <a:pt x="2695" y="728"/>
                    <a:pt x="2130" y="234"/>
                  </a:cubicBezTo>
                  <a:cubicBezTo>
                    <a:pt x="1952" y="79"/>
                    <a:pt x="1730" y="1"/>
                    <a:pt x="1509" y="1"/>
                  </a:cubicBezTo>
                  <a:close/>
                </a:path>
              </a:pathLst>
            </a:custGeom>
            <a:solidFill>
              <a:srgbClr val="F2F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8"/>
            <p:cNvSpPr/>
            <p:nvPr/>
          </p:nvSpPr>
          <p:spPr>
            <a:xfrm>
              <a:off x="4916216" y="1497364"/>
              <a:ext cx="72999" cy="318919"/>
            </a:xfrm>
            <a:custGeom>
              <a:rect b="b" l="l" r="r" t="t"/>
              <a:pathLst>
                <a:path extrusionOk="0" h="8244" w="1887">
                  <a:moveTo>
                    <a:pt x="1509" y="1"/>
                  </a:moveTo>
                  <a:cubicBezTo>
                    <a:pt x="1287" y="1"/>
                    <a:pt x="1066" y="78"/>
                    <a:pt x="887" y="233"/>
                  </a:cubicBezTo>
                  <a:cubicBezTo>
                    <a:pt x="323" y="727"/>
                    <a:pt x="0" y="1440"/>
                    <a:pt x="0" y="2190"/>
                  </a:cubicBezTo>
                  <a:lnTo>
                    <a:pt x="0" y="7866"/>
                  </a:lnTo>
                  <a:cubicBezTo>
                    <a:pt x="0" y="8075"/>
                    <a:pt x="169" y="8243"/>
                    <a:pt x="378" y="8243"/>
                  </a:cubicBezTo>
                  <a:lnTo>
                    <a:pt x="1132" y="8243"/>
                  </a:lnTo>
                  <a:cubicBezTo>
                    <a:pt x="923" y="8243"/>
                    <a:pt x="754" y="8075"/>
                    <a:pt x="754" y="7866"/>
                  </a:cubicBezTo>
                  <a:lnTo>
                    <a:pt x="754" y="2190"/>
                  </a:lnTo>
                  <a:cubicBezTo>
                    <a:pt x="754" y="1441"/>
                    <a:pt x="1077" y="728"/>
                    <a:pt x="1642" y="233"/>
                  </a:cubicBezTo>
                  <a:cubicBezTo>
                    <a:pt x="1718" y="169"/>
                    <a:pt x="1799" y="117"/>
                    <a:pt x="1887" y="79"/>
                  </a:cubicBezTo>
                  <a:cubicBezTo>
                    <a:pt x="1766" y="27"/>
                    <a:pt x="1638" y="1"/>
                    <a:pt x="1509" y="1"/>
                  </a:cubicBezTo>
                  <a:close/>
                </a:path>
              </a:pathLst>
            </a:custGeom>
            <a:solidFill>
              <a:srgbClr val="E9ED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8"/>
            <p:cNvSpPr/>
            <p:nvPr/>
          </p:nvSpPr>
          <p:spPr>
            <a:xfrm>
              <a:off x="4835944" y="1772415"/>
              <a:ext cx="58453" cy="87622"/>
            </a:xfrm>
            <a:custGeom>
              <a:rect b="b" l="l" r="r" t="t"/>
              <a:pathLst>
                <a:path extrusionOk="0" h="2265" w="1511">
                  <a:moveTo>
                    <a:pt x="756" y="1"/>
                  </a:moveTo>
                  <a:cubicBezTo>
                    <a:pt x="740" y="1"/>
                    <a:pt x="724" y="1"/>
                    <a:pt x="709" y="2"/>
                  </a:cubicBezTo>
                  <a:cubicBezTo>
                    <a:pt x="318" y="26"/>
                    <a:pt x="1" y="379"/>
                    <a:pt x="1" y="769"/>
                  </a:cubicBezTo>
                  <a:lnTo>
                    <a:pt x="1" y="1888"/>
                  </a:lnTo>
                  <a:cubicBezTo>
                    <a:pt x="1" y="2096"/>
                    <a:pt x="170" y="2264"/>
                    <a:pt x="378" y="2264"/>
                  </a:cubicBezTo>
                  <a:lnTo>
                    <a:pt x="1132" y="2264"/>
                  </a:lnTo>
                  <a:cubicBezTo>
                    <a:pt x="1341" y="2264"/>
                    <a:pt x="1510" y="2096"/>
                    <a:pt x="1511" y="1888"/>
                  </a:cubicBezTo>
                  <a:lnTo>
                    <a:pt x="1511" y="756"/>
                  </a:lnTo>
                  <a:cubicBezTo>
                    <a:pt x="1511" y="339"/>
                    <a:pt x="1172" y="1"/>
                    <a:pt x="75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8"/>
            <p:cNvSpPr/>
            <p:nvPr/>
          </p:nvSpPr>
          <p:spPr>
            <a:xfrm>
              <a:off x="4835983" y="1772492"/>
              <a:ext cx="40116" cy="87583"/>
            </a:xfrm>
            <a:custGeom>
              <a:rect b="b" l="l" r="r" t="t"/>
              <a:pathLst>
                <a:path extrusionOk="0" h="2264" w="1037">
                  <a:moveTo>
                    <a:pt x="757" y="0"/>
                  </a:moveTo>
                  <a:cubicBezTo>
                    <a:pt x="733" y="0"/>
                    <a:pt x="710" y="1"/>
                    <a:pt x="686" y="4"/>
                  </a:cubicBezTo>
                  <a:cubicBezTo>
                    <a:pt x="295" y="39"/>
                    <a:pt x="1" y="375"/>
                    <a:pt x="1" y="767"/>
                  </a:cubicBezTo>
                  <a:lnTo>
                    <a:pt x="1" y="1887"/>
                  </a:lnTo>
                  <a:cubicBezTo>
                    <a:pt x="1" y="2095"/>
                    <a:pt x="170" y="2263"/>
                    <a:pt x="378" y="2263"/>
                  </a:cubicBezTo>
                  <a:lnTo>
                    <a:pt x="944" y="2263"/>
                  </a:lnTo>
                  <a:cubicBezTo>
                    <a:pt x="734" y="2262"/>
                    <a:pt x="565" y="2094"/>
                    <a:pt x="565" y="1886"/>
                  </a:cubicBezTo>
                  <a:lnTo>
                    <a:pt x="565" y="754"/>
                  </a:lnTo>
                  <a:cubicBezTo>
                    <a:pt x="565" y="437"/>
                    <a:pt x="761" y="167"/>
                    <a:pt x="1037" y="55"/>
                  </a:cubicBezTo>
                  <a:cubicBezTo>
                    <a:pt x="950" y="19"/>
                    <a:pt x="856" y="0"/>
                    <a:pt x="757" y="0"/>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8"/>
            <p:cNvSpPr/>
            <p:nvPr/>
          </p:nvSpPr>
          <p:spPr>
            <a:xfrm>
              <a:off x="5054863" y="1772415"/>
              <a:ext cx="58492" cy="87622"/>
            </a:xfrm>
            <a:custGeom>
              <a:rect b="b" l="l" r="r" t="t"/>
              <a:pathLst>
                <a:path extrusionOk="0" h="2265" w="1512">
                  <a:moveTo>
                    <a:pt x="756" y="1"/>
                  </a:moveTo>
                  <a:cubicBezTo>
                    <a:pt x="740" y="1"/>
                    <a:pt x="725" y="1"/>
                    <a:pt x="709" y="2"/>
                  </a:cubicBezTo>
                  <a:cubicBezTo>
                    <a:pt x="319" y="26"/>
                    <a:pt x="0" y="379"/>
                    <a:pt x="0" y="769"/>
                  </a:cubicBezTo>
                  <a:lnTo>
                    <a:pt x="0" y="1888"/>
                  </a:lnTo>
                  <a:cubicBezTo>
                    <a:pt x="0" y="2096"/>
                    <a:pt x="170" y="2264"/>
                    <a:pt x="378" y="2264"/>
                  </a:cubicBezTo>
                  <a:lnTo>
                    <a:pt x="1132" y="2264"/>
                  </a:lnTo>
                  <a:cubicBezTo>
                    <a:pt x="1340" y="2264"/>
                    <a:pt x="1510" y="2096"/>
                    <a:pt x="1511" y="1888"/>
                  </a:cubicBezTo>
                  <a:lnTo>
                    <a:pt x="1511" y="756"/>
                  </a:lnTo>
                  <a:cubicBezTo>
                    <a:pt x="1511" y="339"/>
                    <a:pt x="1173" y="1"/>
                    <a:pt x="75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8"/>
            <p:cNvSpPr/>
            <p:nvPr/>
          </p:nvSpPr>
          <p:spPr>
            <a:xfrm>
              <a:off x="5054940" y="1772492"/>
              <a:ext cx="40116" cy="87583"/>
            </a:xfrm>
            <a:custGeom>
              <a:rect b="b" l="l" r="r" t="t"/>
              <a:pathLst>
                <a:path extrusionOk="0" h="2264" w="1037">
                  <a:moveTo>
                    <a:pt x="756" y="0"/>
                  </a:moveTo>
                  <a:cubicBezTo>
                    <a:pt x="732" y="0"/>
                    <a:pt x="708" y="1"/>
                    <a:pt x="684" y="4"/>
                  </a:cubicBezTo>
                  <a:cubicBezTo>
                    <a:pt x="294" y="39"/>
                    <a:pt x="0" y="375"/>
                    <a:pt x="0" y="767"/>
                  </a:cubicBezTo>
                  <a:lnTo>
                    <a:pt x="0" y="1887"/>
                  </a:lnTo>
                  <a:cubicBezTo>
                    <a:pt x="0" y="2095"/>
                    <a:pt x="169" y="2263"/>
                    <a:pt x="377" y="2263"/>
                  </a:cubicBezTo>
                  <a:lnTo>
                    <a:pt x="942" y="2263"/>
                  </a:lnTo>
                  <a:cubicBezTo>
                    <a:pt x="734" y="2262"/>
                    <a:pt x="565" y="2094"/>
                    <a:pt x="565" y="1886"/>
                  </a:cubicBezTo>
                  <a:lnTo>
                    <a:pt x="565" y="754"/>
                  </a:lnTo>
                  <a:cubicBezTo>
                    <a:pt x="565" y="437"/>
                    <a:pt x="760" y="167"/>
                    <a:pt x="1036" y="55"/>
                  </a:cubicBezTo>
                  <a:cubicBezTo>
                    <a:pt x="949" y="19"/>
                    <a:pt x="855" y="0"/>
                    <a:pt x="756" y="0"/>
                  </a:cubicBezTo>
                  <a:close/>
                </a:path>
              </a:pathLst>
            </a:custGeom>
            <a:solidFill>
              <a:srgbClr val="191919">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8"/>
            <p:cNvSpPr/>
            <p:nvPr/>
          </p:nvSpPr>
          <p:spPr>
            <a:xfrm>
              <a:off x="4937144" y="1573999"/>
              <a:ext cx="74391" cy="29207"/>
            </a:xfrm>
            <a:custGeom>
              <a:rect b="b" l="l" r="r" t="t"/>
              <a:pathLst>
                <a:path extrusionOk="0" h="755" w="1923">
                  <a:moveTo>
                    <a:pt x="396" y="1"/>
                  </a:moveTo>
                  <a:cubicBezTo>
                    <a:pt x="176" y="1"/>
                    <a:pt x="0" y="187"/>
                    <a:pt x="19" y="412"/>
                  </a:cubicBezTo>
                  <a:cubicBezTo>
                    <a:pt x="37" y="607"/>
                    <a:pt x="207" y="755"/>
                    <a:pt x="403" y="755"/>
                  </a:cubicBezTo>
                  <a:lnTo>
                    <a:pt x="1527" y="755"/>
                  </a:lnTo>
                  <a:cubicBezTo>
                    <a:pt x="1745" y="755"/>
                    <a:pt x="1923" y="566"/>
                    <a:pt x="1903" y="343"/>
                  </a:cubicBezTo>
                  <a:cubicBezTo>
                    <a:pt x="1886" y="148"/>
                    <a:pt x="1716" y="1"/>
                    <a:pt x="1520" y="1"/>
                  </a:cubicBezTo>
                  <a:close/>
                </a:path>
              </a:pathLst>
            </a:custGeom>
            <a:solidFill>
              <a:srgbClr val="6369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8"/>
            <p:cNvSpPr/>
            <p:nvPr/>
          </p:nvSpPr>
          <p:spPr>
            <a:xfrm>
              <a:off x="4960007" y="1727347"/>
              <a:ext cx="29207" cy="132728"/>
            </a:xfrm>
            <a:custGeom>
              <a:rect b="b" l="l" r="r" t="t"/>
              <a:pathLst>
                <a:path extrusionOk="0" h="3431" w="755">
                  <a:moveTo>
                    <a:pt x="376" y="0"/>
                  </a:moveTo>
                  <a:cubicBezTo>
                    <a:pt x="365" y="0"/>
                    <a:pt x="354" y="1"/>
                    <a:pt x="343" y="1"/>
                  </a:cubicBezTo>
                  <a:cubicBezTo>
                    <a:pt x="148" y="19"/>
                    <a:pt x="0" y="189"/>
                    <a:pt x="0" y="387"/>
                  </a:cubicBezTo>
                  <a:lnTo>
                    <a:pt x="0" y="3045"/>
                  </a:lnTo>
                  <a:cubicBezTo>
                    <a:pt x="0" y="3243"/>
                    <a:pt x="148" y="3413"/>
                    <a:pt x="343" y="3429"/>
                  </a:cubicBezTo>
                  <a:cubicBezTo>
                    <a:pt x="355" y="3430"/>
                    <a:pt x="366" y="3431"/>
                    <a:pt x="378" y="3431"/>
                  </a:cubicBezTo>
                  <a:cubicBezTo>
                    <a:pt x="586" y="3431"/>
                    <a:pt x="755" y="3263"/>
                    <a:pt x="755" y="3054"/>
                  </a:cubicBezTo>
                  <a:lnTo>
                    <a:pt x="755" y="378"/>
                  </a:lnTo>
                  <a:cubicBezTo>
                    <a:pt x="755" y="169"/>
                    <a:pt x="585" y="0"/>
                    <a:pt x="37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8"/>
            <p:cNvSpPr/>
            <p:nvPr/>
          </p:nvSpPr>
          <p:spPr>
            <a:xfrm>
              <a:off x="4786660" y="1492335"/>
              <a:ext cx="377217" cy="373542"/>
            </a:xfrm>
            <a:custGeom>
              <a:rect b="b" l="l" r="r" t="t"/>
              <a:pathLst>
                <a:path extrusionOk="0" h="9656" w="9751">
                  <a:moveTo>
                    <a:pt x="3199" y="4427"/>
                  </a:moveTo>
                  <a:lnTo>
                    <a:pt x="3199" y="7996"/>
                  </a:lnTo>
                  <a:cubicBezTo>
                    <a:pt x="3201" y="8229"/>
                    <a:pt x="3355" y="8427"/>
                    <a:pt x="3576" y="8492"/>
                  </a:cubicBezTo>
                  <a:lnTo>
                    <a:pt x="3576" y="8616"/>
                  </a:lnTo>
                  <a:lnTo>
                    <a:pt x="2915" y="8616"/>
                  </a:lnTo>
                  <a:lnTo>
                    <a:pt x="2915" y="8002"/>
                  </a:lnTo>
                  <a:cubicBezTo>
                    <a:pt x="2915" y="7510"/>
                    <a:pt x="2515" y="7108"/>
                    <a:pt x="2020" y="7108"/>
                  </a:cubicBezTo>
                  <a:cubicBezTo>
                    <a:pt x="1525" y="7108"/>
                    <a:pt x="1124" y="7510"/>
                    <a:pt x="1124" y="8003"/>
                  </a:cubicBezTo>
                  <a:lnTo>
                    <a:pt x="1124" y="8617"/>
                  </a:lnTo>
                  <a:lnTo>
                    <a:pt x="746" y="8617"/>
                  </a:lnTo>
                  <a:cubicBezTo>
                    <a:pt x="746" y="8617"/>
                    <a:pt x="305" y="8411"/>
                    <a:pt x="305" y="8169"/>
                  </a:cubicBezTo>
                  <a:cubicBezTo>
                    <a:pt x="305" y="8082"/>
                    <a:pt x="331" y="8000"/>
                    <a:pt x="377" y="7928"/>
                  </a:cubicBezTo>
                  <a:lnTo>
                    <a:pt x="2288" y="4995"/>
                  </a:lnTo>
                  <a:cubicBezTo>
                    <a:pt x="2495" y="4677"/>
                    <a:pt x="2830" y="4472"/>
                    <a:pt x="3199" y="4427"/>
                  </a:cubicBezTo>
                  <a:close/>
                  <a:moveTo>
                    <a:pt x="6500" y="4430"/>
                  </a:moveTo>
                  <a:cubicBezTo>
                    <a:pt x="6873" y="4475"/>
                    <a:pt x="7209" y="4681"/>
                    <a:pt x="7415" y="4998"/>
                  </a:cubicBezTo>
                  <a:lnTo>
                    <a:pt x="9326" y="7931"/>
                  </a:lnTo>
                  <a:cubicBezTo>
                    <a:pt x="9372" y="8002"/>
                    <a:pt x="9397" y="8085"/>
                    <a:pt x="9397" y="8171"/>
                  </a:cubicBezTo>
                  <a:cubicBezTo>
                    <a:pt x="9397" y="8413"/>
                    <a:pt x="9199" y="8612"/>
                    <a:pt x="8957" y="8612"/>
                  </a:cubicBezTo>
                  <a:lnTo>
                    <a:pt x="8957" y="8617"/>
                  </a:lnTo>
                  <a:lnTo>
                    <a:pt x="8575" y="8617"/>
                  </a:lnTo>
                  <a:lnTo>
                    <a:pt x="8575" y="8020"/>
                  </a:lnTo>
                  <a:cubicBezTo>
                    <a:pt x="8575" y="7542"/>
                    <a:pt x="8206" y="7136"/>
                    <a:pt x="7729" y="7110"/>
                  </a:cubicBezTo>
                  <a:cubicBezTo>
                    <a:pt x="7712" y="7110"/>
                    <a:pt x="7696" y="7109"/>
                    <a:pt x="7680" y="7109"/>
                  </a:cubicBezTo>
                  <a:cubicBezTo>
                    <a:pt x="7185" y="7109"/>
                    <a:pt x="6783" y="7511"/>
                    <a:pt x="6783" y="8005"/>
                  </a:cubicBezTo>
                  <a:lnTo>
                    <a:pt x="6783" y="8618"/>
                  </a:lnTo>
                  <a:lnTo>
                    <a:pt x="6123" y="8618"/>
                  </a:lnTo>
                  <a:lnTo>
                    <a:pt x="6123" y="8495"/>
                  </a:lnTo>
                  <a:cubicBezTo>
                    <a:pt x="6347" y="8429"/>
                    <a:pt x="6503" y="8232"/>
                    <a:pt x="6500" y="7999"/>
                  </a:cubicBezTo>
                  <a:lnTo>
                    <a:pt x="6500" y="4430"/>
                  </a:lnTo>
                  <a:close/>
                  <a:moveTo>
                    <a:pt x="4330" y="8523"/>
                  </a:moveTo>
                  <a:lnTo>
                    <a:pt x="4330" y="8996"/>
                  </a:lnTo>
                  <a:lnTo>
                    <a:pt x="4076" y="8996"/>
                  </a:lnTo>
                  <a:cubicBezTo>
                    <a:pt x="3945" y="8996"/>
                    <a:pt x="3840" y="8888"/>
                    <a:pt x="3840" y="8760"/>
                  </a:cubicBezTo>
                  <a:lnTo>
                    <a:pt x="3840" y="8523"/>
                  </a:lnTo>
                  <a:close/>
                  <a:moveTo>
                    <a:pt x="5859" y="8523"/>
                  </a:moveTo>
                  <a:lnTo>
                    <a:pt x="5859" y="8760"/>
                  </a:lnTo>
                  <a:cubicBezTo>
                    <a:pt x="5858" y="8888"/>
                    <a:pt x="5753" y="8996"/>
                    <a:pt x="5623" y="8996"/>
                  </a:cubicBezTo>
                  <a:lnTo>
                    <a:pt x="5369" y="8996"/>
                  </a:lnTo>
                  <a:lnTo>
                    <a:pt x="5369" y="8523"/>
                  </a:lnTo>
                  <a:close/>
                  <a:moveTo>
                    <a:pt x="2020" y="7392"/>
                  </a:moveTo>
                  <a:cubicBezTo>
                    <a:pt x="2358" y="7392"/>
                    <a:pt x="2633" y="7667"/>
                    <a:pt x="2633" y="8005"/>
                  </a:cubicBezTo>
                  <a:lnTo>
                    <a:pt x="2633" y="9136"/>
                  </a:lnTo>
                  <a:cubicBezTo>
                    <a:pt x="2633" y="9267"/>
                    <a:pt x="2527" y="9373"/>
                    <a:pt x="2397" y="9373"/>
                  </a:cubicBezTo>
                  <a:lnTo>
                    <a:pt x="1643" y="9373"/>
                  </a:lnTo>
                  <a:cubicBezTo>
                    <a:pt x="1512" y="9373"/>
                    <a:pt x="1407" y="9267"/>
                    <a:pt x="1407" y="9136"/>
                  </a:cubicBezTo>
                  <a:lnTo>
                    <a:pt x="1407" y="8016"/>
                  </a:lnTo>
                  <a:cubicBezTo>
                    <a:pt x="1407" y="7699"/>
                    <a:pt x="1664" y="7413"/>
                    <a:pt x="1981" y="7393"/>
                  </a:cubicBezTo>
                  <a:cubicBezTo>
                    <a:pt x="1994" y="7392"/>
                    <a:pt x="2007" y="7392"/>
                    <a:pt x="2020" y="7392"/>
                  </a:cubicBezTo>
                  <a:close/>
                  <a:moveTo>
                    <a:pt x="7677" y="7393"/>
                  </a:moveTo>
                  <a:cubicBezTo>
                    <a:pt x="8016" y="7393"/>
                    <a:pt x="8291" y="7669"/>
                    <a:pt x="8291" y="8006"/>
                  </a:cubicBezTo>
                  <a:lnTo>
                    <a:pt x="8291" y="8761"/>
                  </a:lnTo>
                  <a:lnTo>
                    <a:pt x="8291" y="9138"/>
                  </a:lnTo>
                  <a:cubicBezTo>
                    <a:pt x="8291" y="9267"/>
                    <a:pt x="8186" y="9373"/>
                    <a:pt x="8055" y="9373"/>
                  </a:cubicBezTo>
                  <a:lnTo>
                    <a:pt x="7300" y="9373"/>
                  </a:lnTo>
                  <a:cubicBezTo>
                    <a:pt x="7170" y="9373"/>
                    <a:pt x="7064" y="9267"/>
                    <a:pt x="7064" y="9136"/>
                  </a:cubicBezTo>
                  <a:lnTo>
                    <a:pt x="7064" y="8760"/>
                  </a:lnTo>
                  <a:lnTo>
                    <a:pt x="7064" y="8017"/>
                  </a:lnTo>
                  <a:cubicBezTo>
                    <a:pt x="7064" y="7700"/>
                    <a:pt x="7321" y="7414"/>
                    <a:pt x="7638" y="7394"/>
                  </a:cubicBezTo>
                  <a:cubicBezTo>
                    <a:pt x="7651" y="7393"/>
                    <a:pt x="7664" y="7393"/>
                    <a:pt x="7677" y="7393"/>
                  </a:cubicBezTo>
                  <a:close/>
                  <a:moveTo>
                    <a:pt x="4851" y="1"/>
                  </a:moveTo>
                  <a:cubicBezTo>
                    <a:pt x="4596" y="1"/>
                    <a:pt x="4340" y="89"/>
                    <a:pt x="4136" y="267"/>
                  </a:cubicBezTo>
                  <a:cubicBezTo>
                    <a:pt x="3542" y="788"/>
                    <a:pt x="3200" y="1540"/>
                    <a:pt x="3200" y="2330"/>
                  </a:cubicBezTo>
                  <a:lnTo>
                    <a:pt x="3200" y="4151"/>
                  </a:lnTo>
                  <a:cubicBezTo>
                    <a:pt x="2732" y="4197"/>
                    <a:pt x="2310" y="4452"/>
                    <a:pt x="2050" y="4850"/>
                  </a:cubicBezTo>
                  <a:lnTo>
                    <a:pt x="137" y="7783"/>
                  </a:lnTo>
                  <a:cubicBezTo>
                    <a:pt x="40" y="7932"/>
                    <a:pt x="0" y="8113"/>
                    <a:pt x="30" y="8294"/>
                  </a:cubicBezTo>
                  <a:cubicBezTo>
                    <a:pt x="86" y="8646"/>
                    <a:pt x="399" y="8901"/>
                    <a:pt x="755" y="8901"/>
                  </a:cubicBezTo>
                  <a:lnTo>
                    <a:pt x="1123" y="8901"/>
                  </a:lnTo>
                  <a:lnTo>
                    <a:pt x="1123" y="9136"/>
                  </a:lnTo>
                  <a:cubicBezTo>
                    <a:pt x="1123" y="9423"/>
                    <a:pt x="1355" y="9655"/>
                    <a:pt x="1641" y="9655"/>
                  </a:cubicBezTo>
                  <a:lnTo>
                    <a:pt x="2395" y="9655"/>
                  </a:lnTo>
                  <a:cubicBezTo>
                    <a:pt x="2681" y="9655"/>
                    <a:pt x="2913" y="9423"/>
                    <a:pt x="2913" y="9136"/>
                  </a:cubicBezTo>
                  <a:lnTo>
                    <a:pt x="2913" y="8901"/>
                  </a:lnTo>
                  <a:lnTo>
                    <a:pt x="3583" y="8901"/>
                  </a:lnTo>
                  <a:cubicBezTo>
                    <a:pt x="3646" y="9118"/>
                    <a:pt x="3846" y="9278"/>
                    <a:pt x="4082" y="9278"/>
                  </a:cubicBezTo>
                  <a:lnTo>
                    <a:pt x="4347" y="9278"/>
                  </a:lnTo>
                  <a:cubicBezTo>
                    <a:pt x="4409" y="9495"/>
                    <a:pt x="4610" y="9655"/>
                    <a:pt x="4846" y="9655"/>
                  </a:cubicBezTo>
                  <a:cubicBezTo>
                    <a:pt x="5084" y="9655"/>
                    <a:pt x="5282" y="9495"/>
                    <a:pt x="5344" y="9278"/>
                  </a:cubicBezTo>
                  <a:lnTo>
                    <a:pt x="5609" y="9278"/>
                  </a:lnTo>
                  <a:cubicBezTo>
                    <a:pt x="5846" y="9278"/>
                    <a:pt x="6046" y="9118"/>
                    <a:pt x="6108" y="8901"/>
                  </a:cubicBezTo>
                  <a:lnTo>
                    <a:pt x="6778" y="8901"/>
                  </a:lnTo>
                  <a:lnTo>
                    <a:pt x="6778" y="9136"/>
                  </a:lnTo>
                  <a:cubicBezTo>
                    <a:pt x="6778" y="9423"/>
                    <a:pt x="7010" y="9655"/>
                    <a:pt x="7296" y="9655"/>
                  </a:cubicBezTo>
                  <a:lnTo>
                    <a:pt x="8050" y="9655"/>
                  </a:lnTo>
                  <a:cubicBezTo>
                    <a:pt x="8336" y="9655"/>
                    <a:pt x="8569" y="9423"/>
                    <a:pt x="8569" y="9136"/>
                  </a:cubicBezTo>
                  <a:lnTo>
                    <a:pt x="8569" y="8901"/>
                  </a:lnTo>
                  <a:lnTo>
                    <a:pt x="9079" y="8901"/>
                  </a:lnTo>
                  <a:cubicBezTo>
                    <a:pt x="9194" y="8901"/>
                    <a:pt x="9306" y="8860"/>
                    <a:pt x="9389" y="8782"/>
                  </a:cubicBezTo>
                  <a:cubicBezTo>
                    <a:pt x="9717" y="8484"/>
                    <a:pt x="9750" y="8075"/>
                    <a:pt x="9559" y="7783"/>
                  </a:cubicBezTo>
                  <a:lnTo>
                    <a:pt x="7649" y="4849"/>
                  </a:lnTo>
                  <a:cubicBezTo>
                    <a:pt x="7389" y="4451"/>
                    <a:pt x="6967" y="4196"/>
                    <a:pt x="6498" y="4150"/>
                  </a:cubicBezTo>
                  <a:lnTo>
                    <a:pt x="6498" y="3364"/>
                  </a:lnTo>
                  <a:cubicBezTo>
                    <a:pt x="6498" y="3336"/>
                    <a:pt x="6487" y="3310"/>
                    <a:pt x="6466" y="3293"/>
                  </a:cubicBezTo>
                  <a:cubicBezTo>
                    <a:pt x="6429" y="3264"/>
                    <a:pt x="6392" y="3251"/>
                    <a:pt x="6357" y="3251"/>
                  </a:cubicBezTo>
                  <a:cubicBezTo>
                    <a:pt x="6279" y="3251"/>
                    <a:pt x="6216" y="3315"/>
                    <a:pt x="6216" y="3393"/>
                  </a:cubicBezTo>
                  <a:lnTo>
                    <a:pt x="6216" y="8092"/>
                  </a:lnTo>
                  <a:cubicBezTo>
                    <a:pt x="6216" y="8174"/>
                    <a:pt x="6150" y="8239"/>
                    <a:pt x="6068" y="8239"/>
                  </a:cubicBezTo>
                  <a:lnTo>
                    <a:pt x="5369" y="8239"/>
                  </a:lnTo>
                  <a:lnTo>
                    <a:pt x="5369" y="6470"/>
                  </a:lnTo>
                  <a:cubicBezTo>
                    <a:pt x="5369" y="6197"/>
                    <a:pt x="5161" y="5963"/>
                    <a:pt x="4890" y="5942"/>
                  </a:cubicBezTo>
                  <a:cubicBezTo>
                    <a:pt x="4876" y="5942"/>
                    <a:pt x="4863" y="5941"/>
                    <a:pt x="4851" y="5941"/>
                  </a:cubicBezTo>
                  <a:cubicBezTo>
                    <a:pt x="4564" y="5941"/>
                    <a:pt x="4330" y="6173"/>
                    <a:pt x="4330" y="6459"/>
                  </a:cubicBezTo>
                  <a:lnTo>
                    <a:pt x="4330" y="7070"/>
                  </a:lnTo>
                  <a:cubicBezTo>
                    <a:pt x="4330" y="7142"/>
                    <a:pt x="4382" y="7208"/>
                    <a:pt x="4454" y="7216"/>
                  </a:cubicBezTo>
                  <a:cubicBezTo>
                    <a:pt x="4460" y="7217"/>
                    <a:pt x="4466" y="7217"/>
                    <a:pt x="4472" y="7217"/>
                  </a:cubicBezTo>
                  <a:cubicBezTo>
                    <a:pt x="4550" y="7217"/>
                    <a:pt x="4614" y="7154"/>
                    <a:pt x="4614" y="7077"/>
                  </a:cubicBezTo>
                  <a:lnTo>
                    <a:pt x="4614" y="6459"/>
                  </a:lnTo>
                  <a:cubicBezTo>
                    <a:pt x="4614" y="6343"/>
                    <a:pt x="4695" y="6239"/>
                    <a:pt x="4810" y="6221"/>
                  </a:cubicBezTo>
                  <a:cubicBezTo>
                    <a:pt x="4824" y="6219"/>
                    <a:pt x="4837" y="6218"/>
                    <a:pt x="4850" y="6218"/>
                  </a:cubicBezTo>
                  <a:cubicBezTo>
                    <a:pt x="4980" y="6218"/>
                    <a:pt x="5086" y="6324"/>
                    <a:pt x="5086" y="6453"/>
                  </a:cubicBezTo>
                  <a:lnTo>
                    <a:pt x="5086" y="9122"/>
                  </a:lnTo>
                  <a:cubicBezTo>
                    <a:pt x="5086" y="9242"/>
                    <a:pt x="4999" y="9347"/>
                    <a:pt x="4880" y="9362"/>
                  </a:cubicBezTo>
                  <a:cubicBezTo>
                    <a:pt x="4870" y="9363"/>
                    <a:pt x="4860" y="9364"/>
                    <a:pt x="4850" y="9364"/>
                  </a:cubicBezTo>
                  <a:cubicBezTo>
                    <a:pt x="4727" y="9364"/>
                    <a:pt x="4627" y="9271"/>
                    <a:pt x="4615" y="9151"/>
                  </a:cubicBezTo>
                  <a:cubicBezTo>
                    <a:pt x="4616" y="9144"/>
                    <a:pt x="4617" y="9136"/>
                    <a:pt x="4617" y="9129"/>
                  </a:cubicBezTo>
                  <a:cubicBezTo>
                    <a:pt x="4617" y="9118"/>
                    <a:pt x="4616" y="9109"/>
                    <a:pt x="4615" y="9099"/>
                  </a:cubicBezTo>
                  <a:lnTo>
                    <a:pt x="4615" y="7617"/>
                  </a:lnTo>
                  <a:cubicBezTo>
                    <a:pt x="4615" y="7545"/>
                    <a:pt x="4563" y="7480"/>
                    <a:pt x="4491" y="7471"/>
                  </a:cubicBezTo>
                  <a:cubicBezTo>
                    <a:pt x="4485" y="7471"/>
                    <a:pt x="4479" y="7470"/>
                    <a:pt x="4473" y="7470"/>
                  </a:cubicBezTo>
                  <a:cubicBezTo>
                    <a:pt x="4395" y="7470"/>
                    <a:pt x="4331" y="7533"/>
                    <a:pt x="4331" y="7611"/>
                  </a:cubicBezTo>
                  <a:lnTo>
                    <a:pt x="4331" y="8239"/>
                  </a:lnTo>
                  <a:lnTo>
                    <a:pt x="3718" y="8239"/>
                  </a:lnTo>
                  <a:cubicBezTo>
                    <a:pt x="3588" y="8239"/>
                    <a:pt x="3482" y="8134"/>
                    <a:pt x="3482" y="8004"/>
                  </a:cubicBezTo>
                  <a:lnTo>
                    <a:pt x="3482" y="2329"/>
                  </a:lnTo>
                  <a:cubicBezTo>
                    <a:pt x="3482" y="1619"/>
                    <a:pt x="3788" y="946"/>
                    <a:pt x="4322" y="478"/>
                  </a:cubicBezTo>
                  <a:cubicBezTo>
                    <a:pt x="4472" y="346"/>
                    <a:pt x="4661" y="280"/>
                    <a:pt x="4850" y="280"/>
                  </a:cubicBezTo>
                  <a:cubicBezTo>
                    <a:pt x="5039" y="280"/>
                    <a:pt x="5227" y="346"/>
                    <a:pt x="5377" y="478"/>
                  </a:cubicBezTo>
                  <a:cubicBezTo>
                    <a:pt x="5912" y="946"/>
                    <a:pt x="6218" y="1619"/>
                    <a:pt x="6218" y="2329"/>
                  </a:cubicBezTo>
                  <a:lnTo>
                    <a:pt x="6218" y="2851"/>
                  </a:lnTo>
                  <a:cubicBezTo>
                    <a:pt x="6218" y="2924"/>
                    <a:pt x="6268" y="2988"/>
                    <a:pt x="6341" y="2998"/>
                  </a:cubicBezTo>
                  <a:cubicBezTo>
                    <a:pt x="6347" y="2999"/>
                    <a:pt x="6353" y="2999"/>
                    <a:pt x="6359" y="2999"/>
                  </a:cubicBezTo>
                  <a:cubicBezTo>
                    <a:pt x="6437" y="2999"/>
                    <a:pt x="6502" y="2935"/>
                    <a:pt x="6502" y="2857"/>
                  </a:cubicBezTo>
                  <a:lnTo>
                    <a:pt x="6502" y="2330"/>
                  </a:lnTo>
                  <a:cubicBezTo>
                    <a:pt x="6502" y="1540"/>
                    <a:pt x="6160" y="787"/>
                    <a:pt x="5565" y="267"/>
                  </a:cubicBezTo>
                  <a:cubicBezTo>
                    <a:pt x="5361" y="89"/>
                    <a:pt x="5106" y="1"/>
                    <a:pt x="485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8"/>
            <p:cNvSpPr/>
            <p:nvPr/>
          </p:nvSpPr>
          <p:spPr>
            <a:xfrm>
              <a:off x="4931496" y="1568119"/>
              <a:ext cx="85610" cy="40194"/>
            </a:xfrm>
            <a:custGeom>
              <a:rect b="b" l="l" r="r" t="t"/>
              <a:pathLst>
                <a:path extrusionOk="0" h="1039" w="2213">
                  <a:moveTo>
                    <a:pt x="1672" y="282"/>
                  </a:moveTo>
                  <a:cubicBezTo>
                    <a:pt x="1814" y="282"/>
                    <a:pt x="1929" y="411"/>
                    <a:pt x="1904" y="559"/>
                  </a:cubicBezTo>
                  <a:cubicBezTo>
                    <a:pt x="1887" y="673"/>
                    <a:pt x="1783" y="755"/>
                    <a:pt x="1667" y="755"/>
                  </a:cubicBezTo>
                  <a:lnTo>
                    <a:pt x="547" y="755"/>
                  </a:lnTo>
                  <a:cubicBezTo>
                    <a:pt x="431" y="755"/>
                    <a:pt x="327" y="673"/>
                    <a:pt x="308" y="559"/>
                  </a:cubicBezTo>
                  <a:cubicBezTo>
                    <a:pt x="285" y="411"/>
                    <a:pt x="397" y="282"/>
                    <a:pt x="540" y="282"/>
                  </a:cubicBezTo>
                  <a:close/>
                  <a:moveTo>
                    <a:pt x="542" y="1"/>
                  </a:moveTo>
                  <a:cubicBezTo>
                    <a:pt x="242" y="1"/>
                    <a:pt x="1" y="255"/>
                    <a:pt x="24" y="560"/>
                  </a:cubicBezTo>
                  <a:cubicBezTo>
                    <a:pt x="45" y="831"/>
                    <a:pt x="279" y="1039"/>
                    <a:pt x="552" y="1039"/>
                  </a:cubicBezTo>
                  <a:lnTo>
                    <a:pt x="1662" y="1039"/>
                  </a:lnTo>
                  <a:cubicBezTo>
                    <a:pt x="1936" y="1039"/>
                    <a:pt x="2170" y="831"/>
                    <a:pt x="2190" y="560"/>
                  </a:cubicBezTo>
                  <a:cubicBezTo>
                    <a:pt x="2212" y="256"/>
                    <a:pt x="1973" y="1"/>
                    <a:pt x="1673"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8" name="Google Shape;2398;p8"/>
          <p:cNvGrpSpPr/>
          <p:nvPr/>
        </p:nvGrpSpPr>
        <p:grpSpPr>
          <a:xfrm>
            <a:off x="188469" y="2814908"/>
            <a:ext cx="828524" cy="802361"/>
            <a:chOff x="2466160" y="5890180"/>
            <a:chExt cx="446764" cy="432656"/>
          </a:xfrm>
        </p:grpSpPr>
        <p:sp>
          <p:nvSpPr>
            <p:cNvPr id="2399" name="Google Shape;2399;p8"/>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8"/>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8"/>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8"/>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8"/>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8"/>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8"/>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8"/>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8"/>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8"/>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8"/>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8"/>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8"/>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8"/>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3" name="Google Shape;2413;p8"/>
          <p:cNvGrpSpPr/>
          <p:nvPr/>
        </p:nvGrpSpPr>
        <p:grpSpPr>
          <a:xfrm>
            <a:off x="4091892" y="4106002"/>
            <a:ext cx="1035689" cy="1391890"/>
            <a:chOff x="5631708" y="678274"/>
            <a:chExt cx="362636" cy="487374"/>
          </a:xfrm>
        </p:grpSpPr>
        <p:sp>
          <p:nvSpPr>
            <p:cNvPr id="2414" name="Google Shape;2414;p8"/>
            <p:cNvSpPr/>
            <p:nvPr/>
          </p:nvSpPr>
          <p:spPr>
            <a:xfrm>
              <a:off x="5643958" y="689666"/>
              <a:ext cx="286467" cy="234798"/>
            </a:xfrm>
            <a:custGeom>
              <a:rect b="b" l="l" r="r" t="t"/>
              <a:pathLst>
                <a:path extrusionOk="0" h="4926" w="601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8"/>
            <p:cNvSpPr/>
            <p:nvPr/>
          </p:nvSpPr>
          <p:spPr>
            <a:xfrm>
              <a:off x="5811310" y="796721"/>
              <a:ext cx="6101" cy="115540"/>
            </a:xfrm>
            <a:custGeom>
              <a:rect b="b" l="l" r="r" t="t"/>
              <a:pathLst>
                <a:path extrusionOk="0" h="2424" w="128">
                  <a:moveTo>
                    <a:pt x="84" y="1"/>
                  </a:moveTo>
                  <a:lnTo>
                    <a:pt x="1" y="2422"/>
                  </a:lnTo>
                  <a:lnTo>
                    <a:pt x="44" y="2423"/>
                  </a:lnTo>
                  <a:lnTo>
                    <a:pt x="127" y="3"/>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8"/>
            <p:cNvSpPr/>
            <p:nvPr/>
          </p:nvSpPr>
          <p:spPr>
            <a:xfrm>
              <a:off x="5805543" y="932519"/>
              <a:ext cx="183939" cy="223072"/>
            </a:xfrm>
            <a:custGeom>
              <a:rect b="b" l="l" r="r" t="t"/>
              <a:pathLst>
                <a:path extrusionOk="0" h="4680" w="3859">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8"/>
            <p:cNvSpPr/>
            <p:nvPr/>
          </p:nvSpPr>
          <p:spPr>
            <a:xfrm>
              <a:off x="5806305" y="786569"/>
              <a:ext cx="20258" cy="20258"/>
            </a:xfrm>
            <a:custGeom>
              <a:rect b="b" l="l" r="r" t="t"/>
              <a:pathLst>
                <a:path extrusionOk="0" h="425" w="425">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8"/>
            <p:cNvSpPr/>
            <p:nvPr/>
          </p:nvSpPr>
          <p:spPr>
            <a:xfrm>
              <a:off x="5898728" y="915264"/>
              <a:ext cx="20258" cy="20258"/>
            </a:xfrm>
            <a:custGeom>
              <a:rect b="b" l="l" r="r" t="t"/>
              <a:pathLst>
                <a:path extrusionOk="0" h="425" w="425">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8"/>
            <p:cNvSpPr/>
            <p:nvPr/>
          </p:nvSpPr>
          <p:spPr>
            <a:xfrm>
              <a:off x="5917031" y="864358"/>
              <a:ext cx="24118" cy="24071"/>
            </a:xfrm>
            <a:custGeom>
              <a:rect b="b" l="l" r="r" t="t"/>
              <a:pathLst>
                <a:path extrusionOk="0" h="505" w="506">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8"/>
            <p:cNvSpPr/>
            <p:nvPr/>
          </p:nvSpPr>
          <p:spPr>
            <a:xfrm>
              <a:off x="5917031" y="1141530"/>
              <a:ext cx="24118" cy="24118"/>
            </a:xfrm>
            <a:custGeom>
              <a:rect b="b" l="l" r="r" t="t"/>
              <a:pathLst>
                <a:path extrusionOk="0" h="506" w="506">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8"/>
            <p:cNvSpPr/>
            <p:nvPr/>
          </p:nvSpPr>
          <p:spPr>
            <a:xfrm>
              <a:off x="5716123" y="678274"/>
              <a:ext cx="24118" cy="24166"/>
            </a:xfrm>
            <a:custGeom>
              <a:rect b="b" l="l" r="r" t="t"/>
              <a:pathLst>
                <a:path extrusionOk="0" h="507" w="506">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8"/>
            <p:cNvSpPr/>
            <p:nvPr/>
          </p:nvSpPr>
          <p:spPr>
            <a:xfrm>
              <a:off x="5982046" y="992910"/>
              <a:ext cx="12298" cy="12250"/>
            </a:xfrm>
            <a:custGeom>
              <a:rect b="b" l="l" r="r" t="t"/>
              <a:pathLst>
                <a:path extrusionOk="0" h="257" w="258">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8"/>
            <p:cNvSpPr/>
            <p:nvPr/>
          </p:nvSpPr>
          <p:spPr>
            <a:xfrm>
              <a:off x="5798107" y="1007210"/>
              <a:ext cx="12250" cy="12345"/>
            </a:xfrm>
            <a:custGeom>
              <a:rect b="b" l="l" r="r" t="t"/>
              <a:pathLst>
                <a:path extrusionOk="0" h="259" w="257">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8"/>
            <p:cNvSpPr/>
            <p:nvPr/>
          </p:nvSpPr>
          <p:spPr>
            <a:xfrm>
              <a:off x="5806305" y="899821"/>
              <a:ext cx="12298" cy="12298"/>
            </a:xfrm>
            <a:custGeom>
              <a:rect b="b" l="l" r="r" t="t"/>
              <a:pathLst>
                <a:path extrusionOk="0" h="258" w="258">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8"/>
            <p:cNvSpPr/>
            <p:nvPr/>
          </p:nvSpPr>
          <p:spPr>
            <a:xfrm>
              <a:off x="5631708" y="899821"/>
              <a:ext cx="12298" cy="12298"/>
            </a:xfrm>
            <a:custGeom>
              <a:rect b="b" l="l" r="r" t="t"/>
              <a:pathLst>
                <a:path extrusionOk="0" h="258" w="258">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6" name="Google Shape;2426;p8"/>
          <p:cNvGrpSpPr/>
          <p:nvPr/>
        </p:nvGrpSpPr>
        <p:grpSpPr>
          <a:xfrm>
            <a:off x="1224861" y="1909968"/>
            <a:ext cx="567976" cy="614162"/>
            <a:chOff x="3127056" y="-728177"/>
            <a:chExt cx="193710" cy="209440"/>
          </a:xfrm>
        </p:grpSpPr>
        <p:sp>
          <p:nvSpPr>
            <p:cNvPr id="2427" name="Google Shape;2427;p8"/>
            <p:cNvSpPr/>
            <p:nvPr/>
          </p:nvSpPr>
          <p:spPr>
            <a:xfrm>
              <a:off x="3137113" y="-723697"/>
              <a:ext cx="174216" cy="196523"/>
            </a:xfrm>
            <a:custGeom>
              <a:rect b="b" l="l" r="r" t="t"/>
              <a:pathLst>
                <a:path extrusionOk="0" h="4123" w="3655">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8"/>
            <p:cNvSpPr/>
            <p:nvPr/>
          </p:nvSpPr>
          <p:spPr>
            <a:xfrm>
              <a:off x="3298554" y="-667166"/>
              <a:ext cx="22212" cy="20210"/>
            </a:xfrm>
            <a:custGeom>
              <a:rect b="b" l="l" r="r" t="t"/>
              <a:pathLst>
                <a:path extrusionOk="0" h="424" w="466">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8"/>
            <p:cNvSpPr/>
            <p:nvPr/>
          </p:nvSpPr>
          <p:spPr>
            <a:xfrm>
              <a:off x="3127056" y="-542808"/>
              <a:ext cx="26454" cy="24071"/>
            </a:xfrm>
            <a:custGeom>
              <a:rect b="b" l="l" r="r" t="t"/>
              <a:pathLst>
                <a:path extrusionOk="0" h="505" w="555">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8"/>
            <p:cNvSpPr/>
            <p:nvPr/>
          </p:nvSpPr>
          <p:spPr>
            <a:xfrm>
              <a:off x="3235112" y="-728177"/>
              <a:ext cx="13537" cy="12393"/>
            </a:xfrm>
            <a:custGeom>
              <a:rect b="b" l="l" r="r" t="t"/>
              <a:pathLst>
                <a:path extrusionOk="0" h="260" w="284">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1" name="Google Shape;2431;p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00"/>
              <a:buNone/>
            </a:pPr>
            <a:r>
              <a:rPr lang="en-US"/>
              <a:t>Mô hình sử dụng</a:t>
            </a:r>
            <a:endParaRPr/>
          </a:p>
        </p:txBody>
      </p:sp>
      <p:sp>
        <p:nvSpPr>
          <p:cNvPr id="2432" name="Google Shape;2432;p8"/>
          <p:cNvSpPr/>
          <p:nvPr/>
        </p:nvSpPr>
        <p:spPr>
          <a:xfrm>
            <a:off x="3473975" y="4327746"/>
            <a:ext cx="57349" cy="57458"/>
          </a:xfrm>
          <a:custGeom>
            <a:rect b="b" l="l" r="r" t="t"/>
            <a:pathLst>
              <a:path extrusionOk="0" h="524" w="523">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8"/>
          <p:cNvSpPr/>
          <p:nvPr/>
        </p:nvSpPr>
        <p:spPr>
          <a:xfrm>
            <a:off x="5159036" y="2097427"/>
            <a:ext cx="57350" cy="57458"/>
          </a:xfrm>
          <a:custGeom>
            <a:rect b="b" l="l" r="r" t="t"/>
            <a:pathLst>
              <a:path extrusionOk="0" h="524" w="523">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8"/>
          <p:cNvSpPr/>
          <p:nvPr/>
        </p:nvSpPr>
        <p:spPr>
          <a:xfrm>
            <a:off x="1017009" y="1609950"/>
            <a:ext cx="57458" cy="57458"/>
          </a:xfrm>
          <a:custGeom>
            <a:rect b="b" l="l" r="r" t="t"/>
            <a:pathLst>
              <a:path extrusionOk="0" h="524" w="524">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8"/>
          <p:cNvSpPr/>
          <p:nvPr/>
        </p:nvSpPr>
        <p:spPr>
          <a:xfrm>
            <a:off x="7148084" y="1552379"/>
            <a:ext cx="57458" cy="57568"/>
          </a:xfrm>
          <a:custGeom>
            <a:rect b="b" l="l" r="r" t="t"/>
            <a:pathLst>
              <a:path extrusionOk="0" h="525" w="524">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8"/>
          <p:cNvSpPr/>
          <p:nvPr/>
        </p:nvSpPr>
        <p:spPr>
          <a:xfrm>
            <a:off x="5416499" y="4270177"/>
            <a:ext cx="57458" cy="57568"/>
          </a:xfrm>
          <a:custGeom>
            <a:rect b="b" l="l" r="r" t="t"/>
            <a:pathLst>
              <a:path extrusionOk="0" h="525" w="524">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8"/>
          <p:cNvSpPr/>
          <p:nvPr/>
        </p:nvSpPr>
        <p:spPr>
          <a:xfrm>
            <a:off x="7636116" y="3635934"/>
            <a:ext cx="57349" cy="57568"/>
          </a:xfrm>
          <a:custGeom>
            <a:rect b="b" l="l" r="r" t="t"/>
            <a:pathLst>
              <a:path extrusionOk="0" h="525" w="523">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8"/>
          <p:cNvSpPr/>
          <p:nvPr/>
        </p:nvSpPr>
        <p:spPr>
          <a:xfrm>
            <a:off x="8146349" y="757237"/>
            <a:ext cx="129830" cy="129830"/>
          </a:xfrm>
          <a:custGeom>
            <a:rect b="b" l="l" r="r" t="t"/>
            <a:pathLst>
              <a:path extrusionOk="0" h="1184" w="1184">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8"/>
          <p:cNvSpPr/>
          <p:nvPr/>
        </p:nvSpPr>
        <p:spPr>
          <a:xfrm>
            <a:off x="5686064" y="1440235"/>
            <a:ext cx="129830" cy="129830"/>
          </a:xfrm>
          <a:custGeom>
            <a:rect b="b" l="l" r="r" t="t"/>
            <a:pathLst>
              <a:path extrusionOk="0" h="1184" w="1184">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8"/>
          <p:cNvSpPr/>
          <p:nvPr/>
        </p:nvSpPr>
        <p:spPr>
          <a:xfrm>
            <a:off x="1411479" y="3122242"/>
            <a:ext cx="64915" cy="64805"/>
          </a:xfrm>
          <a:custGeom>
            <a:rect b="b" l="l" r="r" t="t"/>
            <a:pathLst>
              <a:path extrusionOk="0" h="591" w="592">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1" name="Google Shape;2441;p8"/>
          <p:cNvGrpSpPr/>
          <p:nvPr/>
        </p:nvGrpSpPr>
        <p:grpSpPr>
          <a:xfrm>
            <a:off x="6984359" y="306465"/>
            <a:ext cx="994474" cy="957721"/>
            <a:chOff x="5366167" y="5516939"/>
            <a:chExt cx="454533" cy="437755"/>
          </a:xfrm>
        </p:grpSpPr>
        <p:sp>
          <p:nvSpPr>
            <p:cNvPr id="2442" name="Google Shape;2442;p8"/>
            <p:cNvSpPr/>
            <p:nvPr/>
          </p:nvSpPr>
          <p:spPr>
            <a:xfrm>
              <a:off x="5366167" y="5516939"/>
              <a:ext cx="454533" cy="437755"/>
            </a:xfrm>
            <a:custGeom>
              <a:rect b="b" l="l" r="r" t="t"/>
              <a:pathLst>
                <a:path extrusionOk="0" h="9184" w="9536">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8"/>
            <p:cNvSpPr/>
            <p:nvPr/>
          </p:nvSpPr>
          <p:spPr>
            <a:xfrm>
              <a:off x="5501964" y="5878573"/>
              <a:ext cx="55816" cy="40325"/>
            </a:xfrm>
            <a:custGeom>
              <a:rect b="b" l="l" r="r" t="t"/>
              <a:pathLst>
                <a:path extrusionOk="0" h="846" w="1171">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8"/>
            <p:cNvSpPr/>
            <p:nvPr/>
          </p:nvSpPr>
          <p:spPr>
            <a:xfrm>
              <a:off x="5521697" y="5887915"/>
              <a:ext cx="56006" cy="22307"/>
            </a:xfrm>
            <a:custGeom>
              <a:rect b="b" l="l" r="r" t="t"/>
              <a:pathLst>
                <a:path extrusionOk="0" h="468" w="1175">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8"/>
            <p:cNvSpPr/>
            <p:nvPr/>
          </p:nvSpPr>
          <p:spPr>
            <a:xfrm>
              <a:off x="5595292" y="5572707"/>
              <a:ext cx="30267" cy="50906"/>
            </a:xfrm>
            <a:custGeom>
              <a:rect b="b" l="l" r="r" t="t"/>
              <a:pathLst>
                <a:path extrusionOk="0" h="1068" w="635">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8"/>
            <p:cNvSpPr/>
            <p:nvPr/>
          </p:nvSpPr>
          <p:spPr>
            <a:xfrm>
              <a:off x="5613739" y="5582812"/>
              <a:ext cx="15872" cy="17970"/>
            </a:xfrm>
            <a:custGeom>
              <a:rect b="b" l="l" r="r" t="t"/>
              <a:pathLst>
                <a:path extrusionOk="0" h="377" w="333">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8"/>
            <p:cNvSpPr/>
            <p:nvPr/>
          </p:nvSpPr>
          <p:spPr>
            <a:xfrm>
              <a:off x="5469218" y="5683575"/>
              <a:ext cx="23499" cy="23499"/>
            </a:xfrm>
            <a:custGeom>
              <a:rect b="b" l="l" r="r" t="t"/>
              <a:pathLst>
                <a:path extrusionOk="0" h="493" w="493">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8"/>
            <p:cNvSpPr/>
            <p:nvPr/>
          </p:nvSpPr>
          <p:spPr>
            <a:xfrm>
              <a:off x="5441430" y="5716607"/>
              <a:ext cx="42851" cy="39705"/>
            </a:xfrm>
            <a:custGeom>
              <a:rect b="b" l="l" r="r" t="t"/>
              <a:pathLst>
                <a:path extrusionOk="0" h="833" w="899">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8"/>
            <p:cNvSpPr/>
            <p:nvPr/>
          </p:nvSpPr>
          <p:spPr>
            <a:xfrm>
              <a:off x="5548533" y="5683575"/>
              <a:ext cx="23499" cy="23499"/>
            </a:xfrm>
            <a:custGeom>
              <a:rect b="b" l="l" r="r" t="t"/>
              <a:pathLst>
                <a:path extrusionOk="0" h="493" w="493">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8"/>
            <p:cNvSpPr/>
            <p:nvPr/>
          </p:nvSpPr>
          <p:spPr>
            <a:xfrm>
              <a:off x="5556779" y="5716512"/>
              <a:ext cx="42899" cy="39753"/>
            </a:xfrm>
            <a:custGeom>
              <a:rect b="b" l="l" r="r" t="t"/>
              <a:pathLst>
                <a:path extrusionOk="0" h="834" w="90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8"/>
            <p:cNvSpPr/>
            <p:nvPr/>
          </p:nvSpPr>
          <p:spPr>
            <a:xfrm>
              <a:off x="5503108" y="5707503"/>
              <a:ext cx="43041" cy="24976"/>
            </a:xfrm>
            <a:custGeom>
              <a:rect b="b" l="l" r="r" t="t"/>
              <a:pathLst>
                <a:path extrusionOk="0" h="524" w="903">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2" name="Google Shape;2452;p8"/>
          <p:cNvGrpSpPr/>
          <p:nvPr/>
        </p:nvGrpSpPr>
        <p:grpSpPr>
          <a:xfrm>
            <a:off x="434058" y="1753637"/>
            <a:ext cx="453851" cy="411916"/>
            <a:chOff x="2345588" y="3008044"/>
            <a:chExt cx="250194" cy="227076"/>
          </a:xfrm>
        </p:grpSpPr>
        <p:sp>
          <p:nvSpPr>
            <p:cNvPr id="2453" name="Google Shape;2453;p8"/>
            <p:cNvSpPr/>
            <p:nvPr/>
          </p:nvSpPr>
          <p:spPr>
            <a:xfrm>
              <a:off x="2345588" y="3008044"/>
              <a:ext cx="250194" cy="227076"/>
            </a:xfrm>
            <a:custGeom>
              <a:rect b="b" l="l" r="r" t="t"/>
              <a:pathLst>
                <a:path extrusionOk="0" h="4764" w="5249">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8"/>
            <p:cNvSpPr/>
            <p:nvPr/>
          </p:nvSpPr>
          <p:spPr>
            <a:xfrm>
              <a:off x="2444445" y="3089551"/>
              <a:ext cx="129458" cy="139658"/>
            </a:xfrm>
            <a:custGeom>
              <a:rect b="b" l="l" r="r" t="t"/>
              <a:pathLst>
                <a:path extrusionOk="0" h="2930" w="2716">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8"/>
            <p:cNvSpPr/>
            <p:nvPr/>
          </p:nvSpPr>
          <p:spPr>
            <a:xfrm>
              <a:off x="2494017" y="3154280"/>
              <a:ext cx="90516" cy="67970"/>
            </a:xfrm>
            <a:custGeom>
              <a:rect b="b" l="l" r="r" t="t"/>
              <a:pathLst>
                <a:path extrusionOk="0" h="1426" w="1899">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8"/>
            <p:cNvSpPr/>
            <p:nvPr/>
          </p:nvSpPr>
          <p:spPr>
            <a:xfrm>
              <a:off x="2453644" y="3145652"/>
              <a:ext cx="84653" cy="84653"/>
            </a:xfrm>
            <a:custGeom>
              <a:rect b="b" l="l" r="r" t="t"/>
              <a:pathLst>
                <a:path extrusionOk="0" h="1776" w="1776">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8"/>
            <p:cNvSpPr/>
            <p:nvPr/>
          </p:nvSpPr>
          <p:spPr>
            <a:xfrm>
              <a:off x="2505266" y="3201182"/>
              <a:ext cx="47713" cy="20830"/>
            </a:xfrm>
            <a:custGeom>
              <a:rect b="b" l="l" r="r" t="t"/>
              <a:pathLst>
                <a:path extrusionOk="0" h="437" w="1001">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8"/>
            <p:cNvSpPr/>
            <p:nvPr/>
          </p:nvSpPr>
          <p:spPr>
            <a:xfrm>
              <a:off x="2499593" y="3154042"/>
              <a:ext cx="40658" cy="20115"/>
            </a:xfrm>
            <a:custGeom>
              <a:rect b="b" l="l" r="r" t="t"/>
              <a:pathLst>
                <a:path extrusionOk="0" h="422" w="853">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8"/>
            <p:cNvSpPr/>
            <p:nvPr/>
          </p:nvSpPr>
          <p:spPr>
            <a:xfrm>
              <a:off x="2445065" y="3089169"/>
              <a:ext cx="67541" cy="38084"/>
            </a:xfrm>
            <a:custGeom>
              <a:rect b="b" l="l" r="r" t="t"/>
              <a:pathLst>
                <a:path extrusionOk="0" h="799" w="1417">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8"/>
            <p:cNvSpPr/>
            <p:nvPr/>
          </p:nvSpPr>
          <p:spPr>
            <a:xfrm>
              <a:off x="2414035" y="3028492"/>
              <a:ext cx="71974" cy="53766"/>
            </a:xfrm>
            <a:custGeom>
              <a:rect b="b" l="l" r="r" t="t"/>
              <a:pathLst>
                <a:path extrusionOk="0" h="1128" w="151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1" name="Google Shape;246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9"/>
          <p:cNvSpPr txBox="1"/>
          <p:nvPr>
            <p:ph type="title"/>
          </p:nvPr>
        </p:nvSpPr>
        <p:spPr>
          <a:xfrm rot="-703">
            <a:off x="3086499" y="3611944"/>
            <a:ext cx="2934300" cy="44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US"/>
              <a:t>Mô hình CNN</a:t>
            </a:r>
            <a:endParaRPr/>
          </a:p>
        </p:txBody>
      </p:sp>
      <p:cxnSp>
        <p:nvCxnSpPr>
          <p:cNvPr id="2467" name="Google Shape;2467;p9"/>
          <p:cNvCxnSpPr/>
          <p:nvPr/>
        </p:nvCxnSpPr>
        <p:spPr>
          <a:xfrm>
            <a:off x="1996149" y="3490957"/>
            <a:ext cx="5115000" cy="0"/>
          </a:xfrm>
          <a:prstGeom prst="straightConnector1">
            <a:avLst/>
          </a:prstGeom>
          <a:noFill/>
          <a:ln cap="flat" cmpd="sng" w="9525">
            <a:solidFill>
              <a:schemeClr val="dk2"/>
            </a:solidFill>
            <a:prstDash val="solid"/>
            <a:round/>
            <a:headEnd len="sm" w="sm" type="none"/>
            <a:tailEnd len="sm" w="sm" type="none"/>
          </a:ln>
        </p:spPr>
      </p:cxnSp>
      <p:grpSp>
        <p:nvGrpSpPr>
          <p:cNvPr id="2468" name="Google Shape;2468;p9"/>
          <p:cNvGrpSpPr/>
          <p:nvPr/>
        </p:nvGrpSpPr>
        <p:grpSpPr>
          <a:xfrm rot="-597751">
            <a:off x="6698754" y="3798030"/>
            <a:ext cx="2263211" cy="2191744"/>
            <a:chOff x="2466160" y="5890180"/>
            <a:chExt cx="446764" cy="432656"/>
          </a:xfrm>
        </p:grpSpPr>
        <p:sp>
          <p:nvSpPr>
            <p:cNvPr id="2469" name="Google Shape;2469;p9"/>
            <p:cNvSpPr/>
            <p:nvPr/>
          </p:nvSpPr>
          <p:spPr>
            <a:xfrm>
              <a:off x="2485607" y="5894470"/>
              <a:ext cx="427317" cy="427269"/>
            </a:xfrm>
            <a:custGeom>
              <a:rect b="b" l="l" r="r" t="t"/>
              <a:pathLst>
                <a:path extrusionOk="0" h="8964" w="8965">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9"/>
            <p:cNvSpPr/>
            <p:nvPr/>
          </p:nvSpPr>
          <p:spPr>
            <a:xfrm>
              <a:off x="2514778" y="6171642"/>
              <a:ext cx="381225" cy="94996"/>
            </a:xfrm>
            <a:custGeom>
              <a:rect b="b" l="l" r="r" t="t"/>
              <a:pathLst>
                <a:path extrusionOk="0" h="1993" w="7998">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9"/>
            <p:cNvSpPr/>
            <p:nvPr/>
          </p:nvSpPr>
          <p:spPr>
            <a:xfrm>
              <a:off x="2612158" y="5898807"/>
              <a:ext cx="177171" cy="31459"/>
            </a:xfrm>
            <a:custGeom>
              <a:rect b="b" l="l" r="r" t="t"/>
              <a:pathLst>
                <a:path extrusionOk="0" h="660" w="3717">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9"/>
            <p:cNvSpPr/>
            <p:nvPr/>
          </p:nvSpPr>
          <p:spPr>
            <a:xfrm>
              <a:off x="2523596" y="5928503"/>
              <a:ext cx="335800" cy="73595"/>
            </a:xfrm>
            <a:custGeom>
              <a:rect b="b" l="l" r="r" t="t"/>
              <a:pathLst>
                <a:path extrusionOk="0" h="1544" w="7045">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9"/>
            <p:cNvSpPr/>
            <p:nvPr/>
          </p:nvSpPr>
          <p:spPr>
            <a:xfrm>
              <a:off x="2490469" y="5994090"/>
              <a:ext cx="407917" cy="79029"/>
            </a:xfrm>
            <a:custGeom>
              <a:rect b="b" l="l" r="r" t="t"/>
              <a:pathLst>
                <a:path extrusionOk="0" h="1658" w="8558">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9"/>
            <p:cNvSpPr/>
            <p:nvPr/>
          </p:nvSpPr>
          <p:spPr>
            <a:xfrm>
              <a:off x="2488229" y="6099572"/>
              <a:ext cx="424504" cy="62489"/>
            </a:xfrm>
            <a:custGeom>
              <a:rect b="b" l="l" r="r" t="t"/>
              <a:pathLst>
                <a:path extrusionOk="0" h="1311" w="8906">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9"/>
            <p:cNvSpPr/>
            <p:nvPr/>
          </p:nvSpPr>
          <p:spPr>
            <a:xfrm>
              <a:off x="2553101" y="6257391"/>
              <a:ext cx="234226" cy="64491"/>
            </a:xfrm>
            <a:custGeom>
              <a:rect b="b" l="l" r="r" t="t"/>
              <a:pathLst>
                <a:path extrusionOk="0" h="1353" w="4914">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9"/>
            <p:cNvSpPr/>
            <p:nvPr/>
          </p:nvSpPr>
          <p:spPr>
            <a:xfrm>
              <a:off x="2466160" y="5890180"/>
              <a:ext cx="409681" cy="296190"/>
            </a:xfrm>
            <a:custGeom>
              <a:rect b="b" l="l" r="r" t="t"/>
              <a:pathLst>
                <a:path extrusionOk="0" h="6214" w="8595">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9"/>
            <p:cNvSpPr/>
            <p:nvPr/>
          </p:nvSpPr>
          <p:spPr>
            <a:xfrm>
              <a:off x="2672025" y="6254770"/>
              <a:ext cx="184130" cy="68066"/>
            </a:xfrm>
            <a:custGeom>
              <a:rect b="b" l="l" r="r" t="t"/>
              <a:pathLst>
                <a:path extrusionOk="0" h="1428" w="3863">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9"/>
            <p:cNvSpPr/>
            <p:nvPr/>
          </p:nvSpPr>
          <p:spPr>
            <a:xfrm>
              <a:off x="2649289" y="6005434"/>
              <a:ext cx="41564" cy="41564"/>
            </a:xfrm>
            <a:custGeom>
              <a:rect b="b" l="l" r="r" t="t"/>
              <a:pathLst>
                <a:path extrusionOk="0" h="872" w="872">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9"/>
            <p:cNvSpPr/>
            <p:nvPr/>
          </p:nvSpPr>
          <p:spPr>
            <a:xfrm>
              <a:off x="2770120" y="6005434"/>
              <a:ext cx="41612" cy="41564"/>
            </a:xfrm>
            <a:custGeom>
              <a:rect b="b" l="l" r="r" t="t"/>
              <a:pathLst>
                <a:path extrusionOk="0" h="872" w="873">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9"/>
            <p:cNvSpPr/>
            <p:nvPr/>
          </p:nvSpPr>
          <p:spPr>
            <a:xfrm>
              <a:off x="2712254" y="5994042"/>
              <a:ext cx="36130" cy="22927"/>
            </a:xfrm>
            <a:custGeom>
              <a:rect b="b" l="l" r="r" t="t"/>
              <a:pathLst>
                <a:path extrusionOk="0" h="481" w="758">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9"/>
            <p:cNvSpPr/>
            <p:nvPr/>
          </p:nvSpPr>
          <p:spPr>
            <a:xfrm>
              <a:off x="2667401" y="5975786"/>
              <a:ext cx="36130" cy="22975"/>
            </a:xfrm>
            <a:custGeom>
              <a:rect b="b" l="l" r="r" t="t"/>
              <a:pathLst>
                <a:path extrusionOk="0" h="482" w="758">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9"/>
            <p:cNvSpPr/>
            <p:nvPr/>
          </p:nvSpPr>
          <p:spPr>
            <a:xfrm>
              <a:off x="2753389" y="5975739"/>
              <a:ext cx="36082" cy="23022"/>
            </a:xfrm>
            <a:custGeom>
              <a:rect b="b" l="l" r="r" t="t"/>
              <a:pathLst>
                <a:path extrusionOk="0" h="483" w="757">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3" name="Google Shape;2483;p9"/>
          <p:cNvGrpSpPr/>
          <p:nvPr/>
        </p:nvGrpSpPr>
        <p:grpSpPr>
          <a:xfrm>
            <a:off x="321053" y="180273"/>
            <a:ext cx="1510223" cy="947055"/>
            <a:chOff x="3412760" y="-653963"/>
            <a:chExt cx="585040" cy="366877"/>
          </a:xfrm>
        </p:grpSpPr>
        <p:sp>
          <p:nvSpPr>
            <p:cNvPr id="2484" name="Google Shape;2484;p9"/>
            <p:cNvSpPr/>
            <p:nvPr/>
          </p:nvSpPr>
          <p:spPr>
            <a:xfrm>
              <a:off x="3414571" y="-540044"/>
              <a:ext cx="581132" cy="252958"/>
            </a:xfrm>
            <a:custGeom>
              <a:rect b="b" l="l" r="r" t="t"/>
              <a:pathLst>
                <a:path extrusionOk="0" h="5307" w="12192">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9"/>
            <p:cNvSpPr/>
            <p:nvPr/>
          </p:nvSpPr>
          <p:spPr>
            <a:xfrm>
              <a:off x="3553657" y="-650579"/>
              <a:ext cx="350147" cy="221261"/>
            </a:xfrm>
            <a:custGeom>
              <a:rect b="b" l="l" r="r" t="t"/>
              <a:pathLst>
                <a:path extrusionOk="0" h="4642" w="7346">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9"/>
            <p:cNvSpPr/>
            <p:nvPr/>
          </p:nvSpPr>
          <p:spPr>
            <a:xfrm>
              <a:off x="3414571" y="-504724"/>
              <a:ext cx="571885" cy="217638"/>
            </a:xfrm>
            <a:custGeom>
              <a:rect b="b" l="l" r="r" t="t"/>
              <a:pathLst>
                <a:path extrusionOk="0" h="4566" w="11998">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9"/>
            <p:cNvSpPr/>
            <p:nvPr/>
          </p:nvSpPr>
          <p:spPr>
            <a:xfrm>
              <a:off x="3448270" y="-502770"/>
              <a:ext cx="56769" cy="51669"/>
            </a:xfrm>
            <a:custGeom>
              <a:rect b="b" l="l" r="r" t="t"/>
              <a:pathLst>
                <a:path extrusionOk="0" h="1084" w="1191">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9"/>
            <p:cNvSpPr/>
            <p:nvPr/>
          </p:nvSpPr>
          <p:spPr>
            <a:xfrm>
              <a:off x="3456659" y="-495191"/>
              <a:ext cx="40182" cy="36511"/>
            </a:xfrm>
            <a:custGeom>
              <a:rect b="b" l="l" r="r" t="t"/>
              <a:pathLst>
                <a:path extrusionOk="0" h="766" w="843">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9"/>
            <p:cNvSpPr/>
            <p:nvPr/>
          </p:nvSpPr>
          <p:spPr>
            <a:xfrm>
              <a:off x="3563619" y="-437612"/>
              <a:ext cx="56817" cy="51717"/>
            </a:xfrm>
            <a:custGeom>
              <a:rect b="b" l="l" r="r" t="t"/>
              <a:pathLst>
                <a:path extrusionOk="0" h="1085" w="1192">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9"/>
            <p:cNvSpPr/>
            <p:nvPr/>
          </p:nvSpPr>
          <p:spPr>
            <a:xfrm>
              <a:off x="3571961" y="-429985"/>
              <a:ext cx="40134" cy="36511"/>
            </a:xfrm>
            <a:custGeom>
              <a:rect b="b" l="l" r="r" t="t"/>
              <a:pathLst>
                <a:path extrusionOk="0" h="766" w="842">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9"/>
            <p:cNvSpPr/>
            <p:nvPr/>
          </p:nvSpPr>
          <p:spPr>
            <a:xfrm>
              <a:off x="3730018" y="-390757"/>
              <a:ext cx="56769" cy="51669"/>
            </a:xfrm>
            <a:custGeom>
              <a:rect b="b" l="l" r="r" t="t"/>
              <a:pathLst>
                <a:path extrusionOk="0" h="1084" w="1191">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9"/>
            <p:cNvSpPr/>
            <p:nvPr/>
          </p:nvSpPr>
          <p:spPr>
            <a:xfrm>
              <a:off x="3738359" y="-383226"/>
              <a:ext cx="40134" cy="36559"/>
            </a:xfrm>
            <a:custGeom>
              <a:rect b="b" l="l" r="r" t="t"/>
              <a:pathLst>
                <a:path extrusionOk="0" h="767" w="842">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9"/>
            <p:cNvSpPr/>
            <p:nvPr/>
          </p:nvSpPr>
          <p:spPr>
            <a:xfrm>
              <a:off x="3888456" y="-379317"/>
              <a:ext cx="56817" cy="51669"/>
            </a:xfrm>
            <a:custGeom>
              <a:rect b="b" l="l" r="r" t="t"/>
              <a:pathLst>
                <a:path extrusionOk="0" h="1084" w="1192">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9"/>
            <p:cNvSpPr/>
            <p:nvPr/>
          </p:nvSpPr>
          <p:spPr>
            <a:xfrm>
              <a:off x="3896798" y="-371786"/>
              <a:ext cx="40134" cy="36559"/>
            </a:xfrm>
            <a:custGeom>
              <a:rect b="b" l="l" r="r" t="t"/>
              <a:pathLst>
                <a:path extrusionOk="0" h="767" w="842">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9"/>
            <p:cNvSpPr/>
            <p:nvPr/>
          </p:nvSpPr>
          <p:spPr>
            <a:xfrm>
              <a:off x="3558805" y="-653963"/>
              <a:ext cx="325838" cy="226361"/>
            </a:xfrm>
            <a:custGeom>
              <a:rect b="b" l="l" r="r" t="t"/>
              <a:pathLst>
                <a:path extrusionOk="0" h="4749" w="6836">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9"/>
            <p:cNvSpPr/>
            <p:nvPr/>
          </p:nvSpPr>
          <p:spPr>
            <a:xfrm>
              <a:off x="3412760" y="-541283"/>
              <a:ext cx="209535" cy="224645"/>
            </a:xfrm>
            <a:custGeom>
              <a:rect b="b" l="l" r="r" t="t"/>
              <a:pathLst>
                <a:path extrusionOk="0" h="4713" w="4396">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9"/>
            <p:cNvSpPr/>
            <p:nvPr/>
          </p:nvSpPr>
          <p:spPr>
            <a:xfrm>
              <a:off x="3500654" y="-452197"/>
              <a:ext cx="64157" cy="28075"/>
            </a:xfrm>
            <a:custGeom>
              <a:rect b="b" l="l" r="r" t="t"/>
              <a:pathLst>
                <a:path extrusionOk="0" h="589" w="1346">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9"/>
            <p:cNvSpPr/>
            <p:nvPr/>
          </p:nvSpPr>
          <p:spPr>
            <a:xfrm>
              <a:off x="3801515" y="-362921"/>
              <a:ext cx="81078" cy="9819"/>
            </a:xfrm>
            <a:custGeom>
              <a:rect b="b" l="l" r="r" t="t"/>
              <a:pathLst>
                <a:path extrusionOk="0" h="206" w="1701">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9"/>
            <p:cNvSpPr/>
            <p:nvPr/>
          </p:nvSpPr>
          <p:spPr>
            <a:xfrm>
              <a:off x="3886359" y="-456487"/>
              <a:ext cx="191" cy="143"/>
            </a:xfrm>
            <a:custGeom>
              <a:rect b="b" l="l" r="r" t="t"/>
              <a:pathLst>
                <a:path extrusionOk="0" fill="none" h="3" w="4">
                  <a:moveTo>
                    <a:pt x="0" y="2"/>
                  </a:moveTo>
                  <a:cubicBezTo>
                    <a:pt x="2" y="2"/>
                    <a:pt x="3" y="0"/>
                    <a:pt x="2" y="0"/>
                  </a:cubicBez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9"/>
            <p:cNvSpPr/>
            <p:nvPr/>
          </p:nvSpPr>
          <p:spPr>
            <a:xfrm>
              <a:off x="3896559" y="-449480"/>
              <a:ext cx="334" cy="238"/>
            </a:xfrm>
            <a:custGeom>
              <a:rect b="b" l="l" r="r" t="t"/>
              <a:pathLst>
                <a:path extrusionOk="0" h="5" w="7">
                  <a:moveTo>
                    <a:pt x="4" y="1"/>
                  </a:moveTo>
                  <a:lnTo>
                    <a:pt x="4" y="1"/>
                  </a:lnTo>
                  <a:cubicBezTo>
                    <a:pt x="1" y="1"/>
                    <a:pt x="1" y="3"/>
                    <a:pt x="3" y="5"/>
                  </a:cubicBezTo>
                  <a:cubicBezTo>
                    <a:pt x="5" y="5"/>
                    <a:pt x="6" y="1"/>
                    <a:pt x="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9"/>
            <p:cNvSpPr/>
            <p:nvPr/>
          </p:nvSpPr>
          <p:spPr>
            <a:xfrm>
              <a:off x="3835453" y="-404151"/>
              <a:ext cx="162347" cy="114110"/>
            </a:xfrm>
            <a:custGeom>
              <a:rect b="b" l="l" r="r" t="t"/>
              <a:pathLst>
                <a:path extrusionOk="0" h="2394" w="3406">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9"/>
            <p:cNvSpPr/>
            <p:nvPr/>
          </p:nvSpPr>
          <p:spPr>
            <a:xfrm>
              <a:off x="3475630" y="-495000"/>
              <a:ext cx="21163" cy="36082"/>
            </a:xfrm>
            <a:custGeom>
              <a:rect b="b" l="l" r="r" t="t"/>
              <a:pathLst>
                <a:path extrusionOk="0" h="757" w="444">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9"/>
            <p:cNvSpPr/>
            <p:nvPr/>
          </p:nvSpPr>
          <p:spPr>
            <a:xfrm>
              <a:off x="3578205" y="-429080"/>
              <a:ext cx="36845" cy="36940"/>
            </a:xfrm>
            <a:custGeom>
              <a:rect b="b" l="l" r="r" t="t"/>
              <a:pathLst>
                <a:path extrusionOk="0" h="775" w="773">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9"/>
            <p:cNvSpPr/>
            <p:nvPr/>
          </p:nvSpPr>
          <p:spPr>
            <a:xfrm>
              <a:off x="3589787" y="-437802"/>
              <a:ext cx="31650" cy="52146"/>
            </a:xfrm>
            <a:custGeom>
              <a:rect b="b" l="l" r="r" t="t"/>
              <a:pathLst>
                <a:path extrusionOk="0" h="1094" w="664">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9"/>
            <p:cNvSpPr/>
            <p:nvPr/>
          </p:nvSpPr>
          <p:spPr>
            <a:xfrm>
              <a:off x="3753946" y="-383512"/>
              <a:ext cx="22641" cy="36797"/>
            </a:xfrm>
            <a:custGeom>
              <a:rect b="b" l="l" r="r" t="t"/>
              <a:pathLst>
                <a:path extrusionOk="0" h="772" w="475">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9"/>
            <p:cNvSpPr/>
            <p:nvPr/>
          </p:nvSpPr>
          <p:spPr>
            <a:xfrm>
              <a:off x="3737454" y="-376124"/>
              <a:ext cx="50477" cy="39324"/>
            </a:xfrm>
            <a:custGeom>
              <a:rect b="b" l="l" r="r" t="t"/>
              <a:pathLst>
                <a:path extrusionOk="0" h="825" w="1059">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9"/>
            <p:cNvSpPr/>
            <p:nvPr/>
          </p:nvSpPr>
          <p:spPr>
            <a:xfrm>
              <a:off x="3909477" y="-367306"/>
              <a:ext cx="28265" cy="32603"/>
            </a:xfrm>
            <a:custGeom>
              <a:rect b="b" l="l" r="r" t="t"/>
              <a:pathLst>
                <a:path extrusionOk="0" h="684" w="593">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9"/>
            <p:cNvSpPr/>
            <p:nvPr/>
          </p:nvSpPr>
          <p:spPr>
            <a:xfrm>
              <a:off x="3911002" y="-379699"/>
              <a:ext cx="35749" cy="49190"/>
            </a:xfrm>
            <a:custGeom>
              <a:rect b="b" l="l" r="r" t="t"/>
              <a:pathLst>
                <a:path extrusionOk="0" h="1032" w="75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9"/>
            <p:cNvSpPr/>
            <p:nvPr/>
          </p:nvSpPr>
          <p:spPr>
            <a:xfrm>
              <a:off x="3628682" y="-402387"/>
              <a:ext cx="86131" cy="24833"/>
            </a:xfrm>
            <a:custGeom>
              <a:rect b="b" l="l" r="r" t="t"/>
              <a:pathLst>
                <a:path extrusionOk="0" h="521" w="1807">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9"/>
            <p:cNvSpPr/>
            <p:nvPr/>
          </p:nvSpPr>
          <p:spPr>
            <a:xfrm>
              <a:off x="3664240" y="-534515"/>
              <a:ext cx="58485" cy="36225"/>
            </a:xfrm>
            <a:custGeom>
              <a:rect b="b" l="l" r="r" t="t"/>
              <a:pathLst>
                <a:path extrusionOk="0" h="760" w="1227">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9"/>
            <p:cNvSpPr/>
            <p:nvPr/>
          </p:nvSpPr>
          <p:spPr>
            <a:xfrm>
              <a:off x="3587070" y="-551150"/>
              <a:ext cx="57770" cy="52527"/>
            </a:xfrm>
            <a:custGeom>
              <a:rect b="b" l="l" r="r" t="t"/>
              <a:pathLst>
                <a:path extrusionOk="0" h="1102" w="1212">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9"/>
            <p:cNvSpPr/>
            <p:nvPr/>
          </p:nvSpPr>
          <p:spPr>
            <a:xfrm>
              <a:off x="3735595" y="-515973"/>
              <a:ext cx="57722" cy="52527"/>
            </a:xfrm>
            <a:custGeom>
              <a:rect b="b" l="l" r="r" t="t"/>
              <a:pathLst>
                <a:path extrusionOk="0" h="1102" w="1211">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9"/>
            <p:cNvSpPr/>
            <p:nvPr/>
          </p:nvSpPr>
          <p:spPr>
            <a:xfrm>
              <a:off x="3730876" y="-552913"/>
              <a:ext cx="45711" cy="29600"/>
            </a:xfrm>
            <a:custGeom>
              <a:rect b="b" l="l" r="r" t="t"/>
              <a:pathLst>
                <a:path extrusionOk="0" h="621" w="959">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9"/>
            <p:cNvSpPr/>
            <p:nvPr/>
          </p:nvSpPr>
          <p:spPr>
            <a:xfrm>
              <a:off x="3625250" y="-577937"/>
              <a:ext cx="45663" cy="29552"/>
            </a:xfrm>
            <a:custGeom>
              <a:rect b="b" l="l" r="r" t="t"/>
              <a:pathLst>
                <a:path extrusionOk="0" h="620" w="958">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5" name="Google Shape;2515;p9"/>
          <p:cNvSpPr/>
          <p:nvPr/>
        </p:nvSpPr>
        <p:spPr>
          <a:xfrm>
            <a:off x="7610694" y="3279175"/>
            <a:ext cx="59540" cy="59654"/>
          </a:xfrm>
          <a:custGeom>
            <a:rect b="b" l="l" r="r" t="t"/>
            <a:pathLst>
              <a:path extrusionOk="0" h="524" w="523">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9"/>
          <p:cNvSpPr/>
          <p:nvPr/>
        </p:nvSpPr>
        <p:spPr>
          <a:xfrm>
            <a:off x="7874340" y="4834131"/>
            <a:ext cx="59540" cy="59768"/>
          </a:xfrm>
          <a:custGeom>
            <a:rect b="b" l="l" r="r" t="t"/>
            <a:pathLst>
              <a:path extrusionOk="0" h="525" w="523">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9"/>
          <p:cNvSpPr/>
          <p:nvPr/>
        </p:nvSpPr>
        <p:spPr>
          <a:xfrm>
            <a:off x="8169845" y="841590"/>
            <a:ext cx="59540" cy="59654"/>
          </a:xfrm>
          <a:custGeom>
            <a:rect b="b" l="l" r="r" t="t"/>
            <a:pathLst>
              <a:path extrusionOk="0" h="524" w="523">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9"/>
          <p:cNvSpPr/>
          <p:nvPr/>
        </p:nvSpPr>
        <p:spPr>
          <a:xfrm>
            <a:off x="2819904" y="3945022"/>
            <a:ext cx="59654" cy="59654"/>
          </a:xfrm>
          <a:custGeom>
            <a:rect b="b" l="l" r="r" t="t"/>
            <a:pathLst>
              <a:path extrusionOk="0" h="524" w="524">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9"/>
          <p:cNvSpPr/>
          <p:nvPr/>
        </p:nvSpPr>
        <p:spPr>
          <a:xfrm>
            <a:off x="7870414" y="1624948"/>
            <a:ext cx="67395" cy="67167"/>
          </a:xfrm>
          <a:custGeom>
            <a:rect b="b" l="l" r="r" t="t"/>
            <a:pathLst>
              <a:path extrusionOk="0" h="590" w="592">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9"/>
          <p:cNvSpPr/>
          <p:nvPr/>
        </p:nvSpPr>
        <p:spPr>
          <a:xfrm>
            <a:off x="7445373" y="2225364"/>
            <a:ext cx="67395" cy="67281"/>
          </a:xfrm>
          <a:custGeom>
            <a:rect b="b" l="l" r="r" t="t"/>
            <a:pathLst>
              <a:path extrusionOk="0" h="591" w="592">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9"/>
          <p:cNvSpPr/>
          <p:nvPr/>
        </p:nvSpPr>
        <p:spPr>
          <a:xfrm>
            <a:off x="1694004" y="841605"/>
            <a:ext cx="134790" cy="134790"/>
          </a:xfrm>
          <a:custGeom>
            <a:rect b="b" l="l" r="r" t="t"/>
            <a:pathLst>
              <a:path extrusionOk="0" h="1184" w="1184">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22" name="Google Shape;2522;p9"/>
          <p:cNvPicPr preferRelativeResize="0"/>
          <p:nvPr/>
        </p:nvPicPr>
        <p:blipFill rotWithShape="1">
          <a:blip r:embed="rId3">
            <a:alphaModFix/>
          </a:blip>
          <a:srcRect b="0" l="0" r="0" t="0"/>
          <a:stretch/>
        </p:blipFill>
        <p:spPr>
          <a:xfrm>
            <a:off x="1765002" y="1459774"/>
            <a:ext cx="5334462" cy="1798476"/>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2523" name="Google Shape;252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uter Galaxies: Astronomy Education Center by Slidesgo">
  <a:themeElements>
    <a:clrScheme name="Simple Light">
      <a:dk1>
        <a:srgbClr val="FFFFFF"/>
      </a:dk1>
      <a:lt1>
        <a:srgbClr val="18253F"/>
      </a:lt1>
      <a:dk2>
        <a:srgbClr val="F7EAB7"/>
      </a:dk2>
      <a:lt2>
        <a:srgbClr val="F8D551"/>
      </a:lt2>
      <a:accent1>
        <a:srgbClr val="F37D41"/>
      </a:accent1>
      <a:accent2>
        <a:srgbClr val="F0597F"/>
      </a:accent2>
      <a:accent3>
        <a:srgbClr val="F39CAA"/>
      </a:accent3>
      <a:accent4>
        <a:srgbClr val="FDE2E7"/>
      </a:accent4>
      <a:accent5>
        <a:srgbClr val="9FEBE1"/>
      </a:accent5>
      <a:accent6>
        <a:srgbClr val="79B6F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coreProperties>
</file>